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3"/>
    <p:sldId id="266" r:id="rId4"/>
    <p:sldId id="262" r:id="rId5"/>
    <p:sldId id="268" r:id="rId6"/>
    <p:sldId id="273" r:id="rId7"/>
    <p:sldId id="282" r:id="rId8"/>
    <p:sldId id="263" r:id="rId9"/>
    <p:sldId id="279" r:id="rId10"/>
    <p:sldId id="277" r:id="rId11"/>
    <p:sldId id="281" r:id="rId12"/>
    <p:sldId id="264" r:id="rId14"/>
    <p:sldId id="269" r:id="rId15"/>
    <p:sldId id="275" r:id="rId16"/>
    <p:sldId id="274" r:id="rId17"/>
    <p:sldId id="283" r:id="rId18"/>
    <p:sldId id="265" r:id="rId19"/>
    <p:sldId id="271" r:id="rId20"/>
    <p:sldId id="260" r:id="rId21"/>
    <p:sldId id="270" r:id="rId22"/>
    <p:sldId id="267" r:id="rId23"/>
    <p:sldId id="284" r:id="rId24"/>
    <p:sldId id="285" r:id="rId25"/>
  </p:sldIdLst>
  <p:sldSz cx="12192000" cy="6858000"/>
  <p:notesSz cx="6858000" cy="9144000"/>
  <p:embeddedFontLst>
    <p:embeddedFont>
      <p:font typeface="汉仪菱心体简" panose="02010609000101010101" pitchFamily="49" charset="-122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等线" panose="0201060003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Calibri" panose="020F0502020204030204"/>
      <p:regular r:id="rId37"/>
      <p:bold r:id="rId38"/>
      <p:italic r:id="rId39"/>
      <p:boldItalic r:id="rId40"/>
    </p:embeddedFont>
    <p:embeddedFont>
      <p:font typeface="方正兰亭粗黑简体" panose="02000000000000000000" pitchFamily="2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3BF"/>
    <a:srgbClr val="38AB9E"/>
    <a:srgbClr val="E76783"/>
    <a:srgbClr val="EC9084"/>
    <a:srgbClr val="F88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16514-1619-4CD3-8937-980A47A31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2B273-9994-4541-9448-56F42B3461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30FF38B4-6C3C-4227-8227-88E8AC6FB54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7B6578-AA21-4CD9-B127-DC71555B4E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8911D-3B2B-43F6-95BD-C300F8D766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542769" y="3236133"/>
            <a:ext cx="1106462" cy="1106462"/>
          </a:xfrm>
          <a:custGeom>
            <a:avLst/>
            <a:gdLst>
              <a:gd name="connsiteX0" fmla="*/ 553231 w 1106462"/>
              <a:gd name="connsiteY0" fmla="*/ 0 h 1106462"/>
              <a:gd name="connsiteX1" fmla="*/ 1106462 w 1106462"/>
              <a:gd name="connsiteY1" fmla="*/ 553231 h 1106462"/>
              <a:gd name="connsiteX2" fmla="*/ 553231 w 1106462"/>
              <a:gd name="connsiteY2" fmla="*/ 1106462 h 1106462"/>
              <a:gd name="connsiteX3" fmla="*/ 0 w 1106462"/>
              <a:gd name="connsiteY3" fmla="*/ 553231 h 1106462"/>
              <a:gd name="connsiteX4" fmla="*/ 553231 w 1106462"/>
              <a:gd name="connsiteY4" fmla="*/ 0 h 110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462" h="1106462">
                <a:moveTo>
                  <a:pt x="553231" y="0"/>
                </a:moveTo>
                <a:cubicBezTo>
                  <a:pt x="858772" y="0"/>
                  <a:pt x="1106462" y="247690"/>
                  <a:pt x="1106462" y="553231"/>
                </a:cubicBezTo>
                <a:cubicBezTo>
                  <a:pt x="1106462" y="858772"/>
                  <a:pt x="858772" y="1106462"/>
                  <a:pt x="553231" y="1106462"/>
                </a:cubicBezTo>
                <a:cubicBezTo>
                  <a:pt x="247690" y="1106462"/>
                  <a:pt x="0" y="858772"/>
                  <a:pt x="0" y="553231"/>
                </a:cubicBezTo>
                <a:cubicBezTo>
                  <a:pt x="0" y="247690"/>
                  <a:pt x="247690" y="0"/>
                  <a:pt x="553231" y="0"/>
                </a:cubicBezTo>
                <a:close/>
              </a:path>
            </a:pathLst>
          </a:custGeom>
          <a:gradFill>
            <a:gsLst>
              <a:gs pos="0">
                <a:srgbClr val="EEBE81">
                  <a:alpha val="95000"/>
                </a:srgbClr>
              </a:gs>
              <a:gs pos="100000">
                <a:srgbClr val="A36A1E">
                  <a:alpha val="95000"/>
                </a:srgbClr>
              </a:gs>
            </a:gsLst>
            <a:lin ang="5400000" scaled="1"/>
          </a:gradFill>
          <a:ln w="92075">
            <a:solidFill>
              <a:srgbClr val="A36A1E">
                <a:alpha val="18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Autofit/>
          </a:bodyPr>
          <a:lstStyle>
            <a:lvl1pPr>
              <a:defRPr lang="zh-CN" altLang="en-US" sz="160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5081718" y="0"/>
            <a:ext cx="7110281" cy="6858000"/>
          </a:xfrm>
          <a:custGeom>
            <a:avLst/>
            <a:gdLst>
              <a:gd name="connsiteX0" fmla="*/ 1673581 w 7110281"/>
              <a:gd name="connsiteY0" fmla="*/ 0 h 6858000"/>
              <a:gd name="connsiteX1" fmla="*/ 7110281 w 7110281"/>
              <a:gd name="connsiteY1" fmla="*/ 0 h 6858000"/>
              <a:gd name="connsiteX2" fmla="*/ 7110281 w 7110281"/>
              <a:gd name="connsiteY2" fmla="*/ 6858000 h 6858000"/>
              <a:gd name="connsiteX3" fmla="*/ 2778313 w 7110281"/>
              <a:gd name="connsiteY3" fmla="*/ 6858000 h 6858000"/>
              <a:gd name="connsiteX4" fmla="*/ 893038 w 7110281"/>
              <a:gd name="connsiteY4" fmla="*/ 6184688 h 6858000"/>
              <a:gd name="connsiteX5" fmla="*/ 78728 w 7110281"/>
              <a:gd name="connsiteY5" fmla="*/ 4465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0281" h="6858000">
                <a:moveTo>
                  <a:pt x="1673581" y="0"/>
                </a:moveTo>
                <a:lnTo>
                  <a:pt x="7110281" y="0"/>
                </a:lnTo>
                <a:lnTo>
                  <a:pt x="7110281" y="6858000"/>
                </a:lnTo>
                <a:lnTo>
                  <a:pt x="2778313" y="6858000"/>
                </a:lnTo>
                <a:lnTo>
                  <a:pt x="893038" y="6184688"/>
                </a:lnTo>
                <a:cubicBezTo>
                  <a:pt x="193456" y="5934838"/>
                  <a:pt x="-171123" y="5165171"/>
                  <a:pt x="78728" y="44655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点击插入图片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3343728"/>
            <a:ext cx="2437983" cy="2287588"/>
          </a:xfrm>
          <a:custGeom>
            <a:avLst/>
            <a:gdLst>
              <a:gd name="connsiteX0" fmla="*/ 0 w 2437983"/>
              <a:gd name="connsiteY0" fmla="*/ 0 h 2287588"/>
              <a:gd name="connsiteX1" fmla="*/ 2437983 w 2437983"/>
              <a:gd name="connsiteY1" fmla="*/ 0 h 2287588"/>
              <a:gd name="connsiteX2" fmla="*/ 2437983 w 2437983"/>
              <a:gd name="connsiteY2" fmla="*/ 2287588 h 2287588"/>
              <a:gd name="connsiteX3" fmla="*/ 0 w 2437983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3" h="2287588">
                <a:moveTo>
                  <a:pt x="0" y="0"/>
                </a:moveTo>
                <a:lnTo>
                  <a:pt x="2437983" y="0"/>
                </a:lnTo>
                <a:lnTo>
                  <a:pt x="2437983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42911" y="2026103"/>
            <a:ext cx="2437982" cy="2287588"/>
          </a:xfrm>
          <a:custGeom>
            <a:avLst/>
            <a:gdLst>
              <a:gd name="connsiteX0" fmla="*/ 0 w 2437982"/>
              <a:gd name="connsiteY0" fmla="*/ 0 h 2287588"/>
              <a:gd name="connsiteX1" fmla="*/ 2437982 w 2437982"/>
              <a:gd name="connsiteY1" fmla="*/ 0 h 2287588"/>
              <a:gd name="connsiteX2" fmla="*/ 2437982 w 2437982"/>
              <a:gd name="connsiteY2" fmla="*/ 2287588 h 2287588"/>
              <a:gd name="connsiteX3" fmla="*/ 0 w 2437982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2" h="2287588">
                <a:moveTo>
                  <a:pt x="0" y="0"/>
                </a:moveTo>
                <a:lnTo>
                  <a:pt x="2437982" y="0"/>
                </a:lnTo>
                <a:lnTo>
                  <a:pt x="2437982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11111" y="3343728"/>
            <a:ext cx="2437983" cy="2287588"/>
          </a:xfrm>
          <a:custGeom>
            <a:avLst/>
            <a:gdLst>
              <a:gd name="connsiteX0" fmla="*/ 0 w 2437983"/>
              <a:gd name="connsiteY0" fmla="*/ 0 h 2287588"/>
              <a:gd name="connsiteX1" fmla="*/ 2437983 w 2437983"/>
              <a:gd name="connsiteY1" fmla="*/ 0 h 2287588"/>
              <a:gd name="connsiteX2" fmla="*/ 2437983 w 2437983"/>
              <a:gd name="connsiteY2" fmla="*/ 2287588 h 2287588"/>
              <a:gd name="connsiteX3" fmla="*/ 0 w 2437983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3" h="2287588">
                <a:moveTo>
                  <a:pt x="0" y="0"/>
                </a:moveTo>
                <a:lnTo>
                  <a:pt x="2437983" y="0"/>
                </a:lnTo>
                <a:lnTo>
                  <a:pt x="2437983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79307" y="2026103"/>
            <a:ext cx="2437982" cy="2287588"/>
          </a:xfrm>
          <a:custGeom>
            <a:avLst/>
            <a:gdLst>
              <a:gd name="connsiteX0" fmla="*/ 0 w 2437982"/>
              <a:gd name="connsiteY0" fmla="*/ 0 h 2287588"/>
              <a:gd name="connsiteX1" fmla="*/ 2437982 w 2437982"/>
              <a:gd name="connsiteY1" fmla="*/ 0 h 2287588"/>
              <a:gd name="connsiteX2" fmla="*/ 2437982 w 2437982"/>
              <a:gd name="connsiteY2" fmla="*/ 2287588 h 2287588"/>
              <a:gd name="connsiteX3" fmla="*/ 0 w 2437982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2" h="2287588">
                <a:moveTo>
                  <a:pt x="0" y="0"/>
                </a:moveTo>
                <a:lnTo>
                  <a:pt x="2437982" y="0"/>
                </a:lnTo>
                <a:lnTo>
                  <a:pt x="2437982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5D73C-BE70-4034-99BB-3E165C6B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2EE53-58E8-4D3A-9579-683ED9332B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年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385759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中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结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184765"/>
            <a:ext cx="430887" cy="21091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以梦为</a:t>
            </a:r>
            <a:r>
              <a:rPr lang="zh-CN" altLang="en-US" sz="1600" smtClean="0">
                <a:solidFill>
                  <a:schemeClr val="bg1"/>
                </a:solidFill>
              </a:rPr>
              <a:t>马，不负昭华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3288" y="2716522"/>
            <a:ext cx="2437983" cy="496888"/>
          </a:xfrm>
          <a:prstGeom prst="rect">
            <a:avLst/>
          </a:prstGeom>
          <a:solidFill>
            <a:srgbClr val="65B3BF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MH_SubTitle_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39685" y="2716522"/>
            <a:ext cx="2437983" cy="496888"/>
          </a:xfrm>
          <a:prstGeom prst="rect">
            <a:avLst/>
          </a:prstGeom>
          <a:solidFill>
            <a:srgbClr val="E76783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MH_SubTitle_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71486" y="4304022"/>
            <a:ext cx="2437982" cy="496888"/>
          </a:xfrm>
          <a:prstGeom prst="rect">
            <a:avLst/>
          </a:prstGeom>
          <a:solidFill>
            <a:srgbClr val="38AB9E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07882" y="4304022"/>
            <a:ext cx="2437982" cy="496888"/>
          </a:xfrm>
          <a:prstGeom prst="rect">
            <a:avLst/>
          </a:prstGeom>
          <a:solidFill>
            <a:srgbClr val="EC9084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5618" y="1910065"/>
            <a:ext cx="2601814" cy="7017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1292" y="2772969"/>
            <a:ext cx="22419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37688" y="2772969"/>
            <a:ext cx="22419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69490" y="4375135"/>
            <a:ext cx="22419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05886" y="4375135"/>
            <a:ext cx="22419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35814" y="1910065"/>
            <a:ext cx="2541854" cy="7017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25304" y="4914775"/>
            <a:ext cx="2460997" cy="7017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61700" y="4914775"/>
            <a:ext cx="2460997" cy="7017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3288" y="3284847"/>
            <a:ext cx="2437983" cy="2287588"/>
          </a:xfrm>
          <a:prstGeom prst="rect">
            <a:avLst/>
          </a:prstGeom>
          <a:blipFill>
            <a:blip r:embed="rId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71486" y="1937773"/>
            <a:ext cx="2437983" cy="2287588"/>
          </a:xfrm>
          <a:prstGeom prst="rect">
            <a:avLst/>
          </a:prstGeom>
          <a:blipFill>
            <a:blip r:embed="rId6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39683" y="3284847"/>
            <a:ext cx="2437983" cy="2287588"/>
          </a:xfrm>
          <a:prstGeom prst="rect">
            <a:avLst/>
          </a:prstGeom>
          <a:blipFill>
            <a:blip r:embed="rId7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907881" y="1937773"/>
            <a:ext cx="2437983" cy="2287588"/>
          </a:xfrm>
          <a:prstGeom prst="rect">
            <a:avLst/>
          </a:prstGeom>
          <a:blipFill dpi="0" rotWithShape="1">
            <a:blip r:embed="rId8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nimBg="1"/>
      <p:bldP spid="5124" grpId="0" animBg="1"/>
      <p:bldP spid="5126" grpId="0" animBg="1"/>
      <p:bldP spid="5128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经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501506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验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思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反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346812"/>
            <a:ext cx="430887" cy="16739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</a:rPr>
              <a:t>第三部分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8680565" y="0"/>
            <a:ext cx="3511435" cy="6858000"/>
          </a:xfrm>
          <a:custGeom>
            <a:avLst/>
            <a:gdLst>
              <a:gd name="connsiteX0" fmla="*/ 2145693 w 3511435"/>
              <a:gd name="connsiteY0" fmla="*/ 0 h 6858000"/>
              <a:gd name="connsiteX1" fmla="*/ 3511435 w 3511435"/>
              <a:gd name="connsiteY1" fmla="*/ 0 h 6858000"/>
              <a:gd name="connsiteX2" fmla="*/ 3511435 w 3511435"/>
              <a:gd name="connsiteY2" fmla="*/ 6858000 h 6858000"/>
              <a:gd name="connsiteX3" fmla="*/ 0 w 35114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435" h="6858000">
                <a:moveTo>
                  <a:pt x="2145693" y="0"/>
                </a:moveTo>
                <a:lnTo>
                  <a:pt x="3511435" y="0"/>
                </a:lnTo>
                <a:lnTo>
                  <a:pt x="351143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237" t="8889" r="5065" b="9764"/>
          <a:stretch>
            <a:fillRect/>
          </a:stretch>
        </p:blipFill>
        <p:spPr>
          <a:xfrm>
            <a:off x="6832586" y="1600025"/>
            <a:ext cx="6368308" cy="371279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674061" y="1903435"/>
            <a:ext cx="4670276" cy="2905268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9248" y="1914805"/>
            <a:ext cx="278289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我评价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860067" y="2581067"/>
            <a:ext cx="4404660" cy="17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的内容打在这里，或者通过复制您的文本后，在此框中选择粘贴，并选择只保留文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字，建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议使用微软雅黑字体。您的内容打在这里，或者通过复制您的文本后，在此框中选择粘贴，并选择只保留文字，建议使用微软雅黑字体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41595" y="4606675"/>
            <a:ext cx="1440882" cy="397161"/>
          </a:xfrm>
          <a:prstGeom prst="roundRect">
            <a:avLst>
              <a:gd name="adj" fmla="val 50000"/>
            </a:avLst>
          </a:pr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68506" y="4636106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-14514" y="2756967"/>
            <a:ext cx="12221028" cy="531348"/>
          </a:xfrm>
          <a:custGeom>
            <a:avLst/>
            <a:gdLst>
              <a:gd name="connsiteX0" fmla="*/ 0 w 12192000"/>
              <a:gd name="connsiteY0" fmla="*/ 624139 h 763855"/>
              <a:gd name="connsiteX1" fmla="*/ 2075543 w 12192000"/>
              <a:gd name="connsiteY1" fmla="*/ 72596 h 763855"/>
              <a:gd name="connsiteX2" fmla="*/ 4760685 w 12192000"/>
              <a:gd name="connsiteY2" fmla="*/ 711224 h 763855"/>
              <a:gd name="connsiteX3" fmla="*/ 7489371 w 12192000"/>
              <a:gd name="connsiteY3" fmla="*/ 24 h 763855"/>
              <a:gd name="connsiteX4" fmla="*/ 10189028 w 12192000"/>
              <a:gd name="connsiteY4" fmla="*/ 740253 h 763855"/>
              <a:gd name="connsiteX5" fmla="*/ 12192000 w 12192000"/>
              <a:gd name="connsiteY5" fmla="*/ 508024 h 763855"/>
              <a:gd name="connsiteX0-1" fmla="*/ 0 w 12192000"/>
              <a:gd name="connsiteY0-2" fmla="*/ 375687 h 763855"/>
              <a:gd name="connsiteX1-3" fmla="*/ 2075543 w 12192000"/>
              <a:gd name="connsiteY1-4" fmla="*/ 72596 h 763855"/>
              <a:gd name="connsiteX2-5" fmla="*/ 4760685 w 12192000"/>
              <a:gd name="connsiteY2-6" fmla="*/ 711224 h 763855"/>
              <a:gd name="connsiteX3-7" fmla="*/ 7489371 w 12192000"/>
              <a:gd name="connsiteY3-8" fmla="*/ 24 h 763855"/>
              <a:gd name="connsiteX4-9" fmla="*/ 10189028 w 12192000"/>
              <a:gd name="connsiteY4-10" fmla="*/ 740253 h 763855"/>
              <a:gd name="connsiteX5-11" fmla="*/ 12192000 w 12192000"/>
              <a:gd name="connsiteY5-12" fmla="*/ 508024 h 763855"/>
              <a:gd name="connsiteX0-13" fmla="*/ 0 w 12192000"/>
              <a:gd name="connsiteY0-14" fmla="*/ 375687 h 763855"/>
              <a:gd name="connsiteX1-15" fmla="*/ 2075543 w 12192000"/>
              <a:gd name="connsiteY1-16" fmla="*/ 72596 h 763855"/>
              <a:gd name="connsiteX2-17" fmla="*/ 4760685 w 12192000"/>
              <a:gd name="connsiteY2-18" fmla="*/ 711224 h 763855"/>
              <a:gd name="connsiteX3-19" fmla="*/ 7489371 w 12192000"/>
              <a:gd name="connsiteY3-20" fmla="*/ 24 h 763855"/>
              <a:gd name="connsiteX4-21" fmla="*/ 10189028 w 12192000"/>
              <a:gd name="connsiteY4-22" fmla="*/ 740253 h 763855"/>
              <a:gd name="connsiteX5-23" fmla="*/ 12192000 w 12192000"/>
              <a:gd name="connsiteY5-24" fmla="*/ 508024 h 763855"/>
              <a:gd name="connsiteX0-25" fmla="*/ 0 w 12192000"/>
              <a:gd name="connsiteY0-26" fmla="*/ 313365 h 688902"/>
              <a:gd name="connsiteX1-27" fmla="*/ 2075543 w 12192000"/>
              <a:gd name="connsiteY1-28" fmla="*/ 10274 h 688902"/>
              <a:gd name="connsiteX2-29" fmla="*/ 4760685 w 12192000"/>
              <a:gd name="connsiteY2-30" fmla="*/ 648902 h 688902"/>
              <a:gd name="connsiteX3-31" fmla="*/ 7460342 w 12192000"/>
              <a:gd name="connsiteY3-32" fmla="*/ 150661 h 688902"/>
              <a:gd name="connsiteX4-33" fmla="*/ 10189028 w 12192000"/>
              <a:gd name="connsiteY4-34" fmla="*/ 677931 h 688902"/>
              <a:gd name="connsiteX5-35" fmla="*/ 12192000 w 12192000"/>
              <a:gd name="connsiteY5-36" fmla="*/ 445702 h 688902"/>
              <a:gd name="connsiteX0-37" fmla="*/ 0 w 12192000"/>
              <a:gd name="connsiteY0-38" fmla="*/ 313365 h 649675"/>
              <a:gd name="connsiteX1-39" fmla="*/ 2075543 w 12192000"/>
              <a:gd name="connsiteY1-40" fmla="*/ 10274 h 649675"/>
              <a:gd name="connsiteX2-41" fmla="*/ 4760685 w 12192000"/>
              <a:gd name="connsiteY2-42" fmla="*/ 648902 h 649675"/>
              <a:gd name="connsiteX3-43" fmla="*/ 7460342 w 12192000"/>
              <a:gd name="connsiteY3-44" fmla="*/ 150661 h 649675"/>
              <a:gd name="connsiteX4-45" fmla="*/ 10189028 w 12192000"/>
              <a:gd name="connsiteY4-46" fmla="*/ 606945 h 649675"/>
              <a:gd name="connsiteX5-47" fmla="*/ 12192000 w 12192000"/>
              <a:gd name="connsiteY5-48" fmla="*/ 445702 h 649675"/>
              <a:gd name="connsiteX0-49" fmla="*/ 0 w 12264571"/>
              <a:gd name="connsiteY0-50" fmla="*/ 313365 h 649676"/>
              <a:gd name="connsiteX1-51" fmla="*/ 2075543 w 12264571"/>
              <a:gd name="connsiteY1-52" fmla="*/ 10274 h 649676"/>
              <a:gd name="connsiteX2-53" fmla="*/ 4760685 w 12264571"/>
              <a:gd name="connsiteY2-54" fmla="*/ 648902 h 649676"/>
              <a:gd name="connsiteX3-55" fmla="*/ 7460342 w 12264571"/>
              <a:gd name="connsiteY3-56" fmla="*/ 150661 h 649676"/>
              <a:gd name="connsiteX4-57" fmla="*/ 10189028 w 12264571"/>
              <a:gd name="connsiteY4-58" fmla="*/ 606945 h 649676"/>
              <a:gd name="connsiteX5-59" fmla="*/ 12264571 w 12264571"/>
              <a:gd name="connsiteY5-60" fmla="*/ 303730 h 649676"/>
              <a:gd name="connsiteX0-61" fmla="*/ 0 w 12221028"/>
              <a:gd name="connsiteY0-62" fmla="*/ 313365 h 649676"/>
              <a:gd name="connsiteX1-63" fmla="*/ 2075543 w 12221028"/>
              <a:gd name="connsiteY1-64" fmla="*/ 10274 h 649676"/>
              <a:gd name="connsiteX2-65" fmla="*/ 4760685 w 12221028"/>
              <a:gd name="connsiteY2-66" fmla="*/ 648902 h 649676"/>
              <a:gd name="connsiteX3-67" fmla="*/ 7460342 w 12221028"/>
              <a:gd name="connsiteY3-68" fmla="*/ 150661 h 649676"/>
              <a:gd name="connsiteX4-69" fmla="*/ 10189028 w 12221028"/>
              <a:gd name="connsiteY4-70" fmla="*/ 606945 h 649676"/>
              <a:gd name="connsiteX5-71" fmla="*/ 12221028 w 12221028"/>
              <a:gd name="connsiteY5-72" fmla="*/ 321476 h 649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221028" h="649676">
                <a:moveTo>
                  <a:pt x="0" y="313365"/>
                </a:moveTo>
                <a:cubicBezTo>
                  <a:pt x="713620" y="136816"/>
                  <a:pt x="1282096" y="-45649"/>
                  <a:pt x="2075543" y="10274"/>
                </a:cubicBezTo>
                <a:cubicBezTo>
                  <a:pt x="2868990" y="66197"/>
                  <a:pt x="3863219" y="625504"/>
                  <a:pt x="4760685" y="648902"/>
                </a:cubicBezTo>
                <a:cubicBezTo>
                  <a:pt x="5658151" y="672300"/>
                  <a:pt x="6555618" y="157654"/>
                  <a:pt x="7460342" y="150661"/>
                </a:cubicBezTo>
                <a:cubicBezTo>
                  <a:pt x="8365066" y="143668"/>
                  <a:pt x="9395580" y="578476"/>
                  <a:pt x="10189028" y="606945"/>
                </a:cubicBezTo>
                <a:cubicBezTo>
                  <a:pt x="10982476" y="635414"/>
                  <a:pt x="11611427" y="479924"/>
                  <a:pt x="12221028" y="321476"/>
                </a:cubicBezTo>
              </a:path>
            </a:pathLst>
          </a:cu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Freeform 7"/>
          <p:cNvSpPr/>
          <p:nvPr/>
        </p:nvSpPr>
        <p:spPr bwMode="auto">
          <a:xfrm>
            <a:off x="1397944" y="2243244"/>
            <a:ext cx="1289686" cy="1478140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EC9084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Freeform 7"/>
          <p:cNvSpPr/>
          <p:nvPr/>
        </p:nvSpPr>
        <p:spPr bwMode="auto">
          <a:xfrm>
            <a:off x="4100086" y="2243244"/>
            <a:ext cx="1289686" cy="1478140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E76783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Freeform 7"/>
          <p:cNvSpPr/>
          <p:nvPr/>
        </p:nvSpPr>
        <p:spPr bwMode="auto">
          <a:xfrm>
            <a:off x="6802228" y="2243244"/>
            <a:ext cx="1289686" cy="1478140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38AB9E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Freeform 7"/>
          <p:cNvSpPr/>
          <p:nvPr/>
        </p:nvSpPr>
        <p:spPr bwMode="auto">
          <a:xfrm>
            <a:off x="9504371" y="2243244"/>
            <a:ext cx="1289686" cy="1478140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65B3BF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4868" y="2486563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81545" y="2508388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93847" y="2485520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685830" y="2508388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66749" y="4741093"/>
            <a:ext cx="224174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3764" y="4352326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77154" y="4730162"/>
            <a:ext cx="224174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84169" y="4341395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96519" y="4730162"/>
            <a:ext cx="224174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03534" y="4341395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06924" y="4719231"/>
            <a:ext cx="224174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13939" y="4330464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>
            <a:spLocks noEditPoints="1"/>
          </p:cNvSpPr>
          <p:nvPr/>
        </p:nvSpPr>
        <p:spPr bwMode="auto">
          <a:xfrm>
            <a:off x="4573588" y="1948799"/>
            <a:ext cx="3041650" cy="3653632"/>
          </a:xfrm>
          <a:custGeom>
            <a:avLst/>
            <a:gdLst>
              <a:gd name="T0" fmla="*/ 1916 w 3832"/>
              <a:gd name="T1" fmla="*/ 0 h 4603"/>
              <a:gd name="T2" fmla="*/ 0 w 3832"/>
              <a:gd name="T3" fmla="*/ 1100 h 4603"/>
              <a:gd name="T4" fmla="*/ 1125 w 3832"/>
              <a:gd name="T5" fmla="*/ 4603 h 4603"/>
              <a:gd name="T6" fmla="*/ 2707 w 3832"/>
              <a:gd name="T7" fmla="*/ 4603 h 4603"/>
              <a:gd name="T8" fmla="*/ 3832 w 3832"/>
              <a:gd name="T9" fmla="*/ 1100 h 4603"/>
              <a:gd name="T10" fmla="*/ 1916 w 3832"/>
              <a:gd name="T11" fmla="*/ 0 h 4603"/>
              <a:gd name="T12" fmla="*/ 2627 w 3832"/>
              <a:gd name="T13" fmla="*/ 4506 h 4603"/>
              <a:gd name="T14" fmla="*/ 1205 w 3832"/>
              <a:gd name="T15" fmla="*/ 4506 h 4603"/>
              <a:gd name="T16" fmla="*/ 104 w 3832"/>
              <a:gd name="T17" fmla="*/ 1148 h 4603"/>
              <a:gd name="T18" fmla="*/ 1916 w 3832"/>
              <a:gd name="T19" fmla="*/ 104 h 4603"/>
              <a:gd name="T20" fmla="*/ 3727 w 3832"/>
              <a:gd name="T21" fmla="*/ 1148 h 4603"/>
              <a:gd name="T22" fmla="*/ 2627 w 3832"/>
              <a:gd name="T23" fmla="*/ 4506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32" h="4603">
                <a:moveTo>
                  <a:pt x="1916" y="0"/>
                </a:moveTo>
                <a:lnTo>
                  <a:pt x="0" y="1100"/>
                </a:lnTo>
                <a:lnTo>
                  <a:pt x="1125" y="4603"/>
                </a:lnTo>
                <a:lnTo>
                  <a:pt x="2707" y="4603"/>
                </a:lnTo>
                <a:lnTo>
                  <a:pt x="3832" y="1100"/>
                </a:lnTo>
                <a:lnTo>
                  <a:pt x="1916" y="0"/>
                </a:lnTo>
                <a:close/>
                <a:moveTo>
                  <a:pt x="2627" y="4506"/>
                </a:moveTo>
                <a:lnTo>
                  <a:pt x="1205" y="4506"/>
                </a:lnTo>
                <a:lnTo>
                  <a:pt x="104" y="1148"/>
                </a:lnTo>
                <a:lnTo>
                  <a:pt x="1916" y="104"/>
                </a:lnTo>
                <a:lnTo>
                  <a:pt x="3727" y="1148"/>
                </a:lnTo>
                <a:lnTo>
                  <a:pt x="2627" y="45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21"/>
          <p:cNvSpPr/>
          <p:nvPr/>
        </p:nvSpPr>
        <p:spPr bwMode="auto">
          <a:xfrm>
            <a:off x="5461794" y="6070743"/>
            <a:ext cx="1263650" cy="465138"/>
          </a:xfrm>
          <a:custGeom>
            <a:avLst/>
            <a:gdLst>
              <a:gd name="T0" fmla="*/ 0 w 1592"/>
              <a:gd name="T1" fmla="*/ 0 h 586"/>
              <a:gd name="T2" fmla="*/ 0 w 1592"/>
              <a:gd name="T3" fmla="*/ 128 h 586"/>
              <a:gd name="T4" fmla="*/ 797 w 1592"/>
              <a:gd name="T5" fmla="*/ 586 h 586"/>
              <a:gd name="T6" fmla="*/ 1592 w 1592"/>
              <a:gd name="T7" fmla="*/ 128 h 586"/>
              <a:gd name="T8" fmla="*/ 1592 w 1592"/>
              <a:gd name="T9" fmla="*/ 0 h 586"/>
              <a:gd name="T10" fmla="*/ 0 w 1592"/>
              <a:gd name="T11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2" h="586">
                <a:moveTo>
                  <a:pt x="0" y="0"/>
                </a:moveTo>
                <a:lnTo>
                  <a:pt x="0" y="128"/>
                </a:lnTo>
                <a:lnTo>
                  <a:pt x="797" y="586"/>
                </a:lnTo>
                <a:lnTo>
                  <a:pt x="1592" y="128"/>
                </a:lnTo>
                <a:lnTo>
                  <a:pt x="159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5461794" y="5696093"/>
            <a:ext cx="1263650" cy="142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5461794" y="5884212"/>
            <a:ext cx="1263650" cy="142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24"/>
          <p:cNvSpPr/>
          <p:nvPr/>
        </p:nvSpPr>
        <p:spPr bwMode="auto">
          <a:xfrm>
            <a:off x="5199857" y="3706161"/>
            <a:ext cx="1793875" cy="1720850"/>
          </a:xfrm>
          <a:custGeom>
            <a:avLst/>
            <a:gdLst>
              <a:gd name="T0" fmla="*/ 1129 w 2260"/>
              <a:gd name="T1" fmla="*/ 0 h 2168"/>
              <a:gd name="T2" fmla="*/ 0 w 2260"/>
              <a:gd name="T3" fmla="*/ 654 h 2168"/>
              <a:gd name="T4" fmla="*/ 474 w 2260"/>
              <a:gd name="T5" fmla="*/ 2168 h 2168"/>
              <a:gd name="T6" fmla="*/ 1131 w 2260"/>
              <a:gd name="T7" fmla="*/ 2168 h 2168"/>
              <a:gd name="T8" fmla="*/ 1786 w 2260"/>
              <a:gd name="T9" fmla="*/ 2168 h 2168"/>
              <a:gd name="T10" fmla="*/ 2260 w 2260"/>
              <a:gd name="T11" fmla="*/ 652 h 2168"/>
              <a:gd name="T12" fmla="*/ 1129 w 2260"/>
              <a:gd name="T13" fmla="*/ 0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60" h="2168">
                <a:moveTo>
                  <a:pt x="1129" y="0"/>
                </a:moveTo>
                <a:lnTo>
                  <a:pt x="0" y="654"/>
                </a:lnTo>
                <a:lnTo>
                  <a:pt x="474" y="2168"/>
                </a:lnTo>
                <a:lnTo>
                  <a:pt x="1131" y="2168"/>
                </a:lnTo>
                <a:lnTo>
                  <a:pt x="1786" y="2168"/>
                </a:lnTo>
                <a:lnTo>
                  <a:pt x="2260" y="652"/>
                </a:lnTo>
                <a:lnTo>
                  <a:pt x="112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25"/>
          <p:cNvSpPr>
            <a:spLocks noChangeShapeType="1"/>
          </p:cNvSpPr>
          <p:nvPr/>
        </p:nvSpPr>
        <p:spPr bwMode="auto">
          <a:xfrm>
            <a:off x="4856957" y="481503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>
            <a:off x="4856957" y="4815030"/>
            <a:ext cx="0" cy="0"/>
          </a:xfrm>
          <a:prstGeom prst="line">
            <a:avLst/>
          </a:prstGeom>
          <a:noFill/>
          <a:ln w="12700" cap="flat">
            <a:solidFill>
              <a:srgbClr val="00AEE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7"/>
          <p:cNvSpPr/>
          <p:nvPr/>
        </p:nvSpPr>
        <p:spPr bwMode="auto">
          <a:xfrm>
            <a:off x="5703888" y="4359418"/>
            <a:ext cx="787400" cy="1067594"/>
          </a:xfrm>
          <a:custGeom>
            <a:avLst/>
            <a:gdLst>
              <a:gd name="T0" fmla="*/ 992 w 992"/>
              <a:gd name="T1" fmla="*/ 0 h 1345"/>
              <a:gd name="T2" fmla="*/ 496 w 992"/>
              <a:gd name="T3" fmla="*/ 285 h 1345"/>
              <a:gd name="T4" fmla="*/ 0 w 992"/>
              <a:gd name="T5" fmla="*/ 0 h 1345"/>
              <a:gd name="T6" fmla="*/ 0 w 992"/>
              <a:gd name="T7" fmla="*/ 265 h 1345"/>
              <a:gd name="T8" fmla="*/ 397 w 992"/>
              <a:gd name="T9" fmla="*/ 494 h 1345"/>
              <a:gd name="T10" fmla="*/ 397 w 992"/>
              <a:gd name="T11" fmla="*/ 1345 h 1345"/>
              <a:gd name="T12" fmla="*/ 592 w 992"/>
              <a:gd name="T13" fmla="*/ 1345 h 1345"/>
              <a:gd name="T14" fmla="*/ 592 w 992"/>
              <a:gd name="T15" fmla="*/ 494 h 1345"/>
              <a:gd name="T16" fmla="*/ 992 w 992"/>
              <a:gd name="T17" fmla="*/ 265 h 1345"/>
              <a:gd name="T18" fmla="*/ 992 w 992"/>
              <a:gd name="T19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2" h="1345">
                <a:moveTo>
                  <a:pt x="992" y="0"/>
                </a:moveTo>
                <a:lnTo>
                  <a:pt x="496" y="285"/>
                </a:lnTo>
                <a:lnTo>
                  <a:pt x="0" y="0"/>
                </a:lnTo>
                <a:lnTo>
                  <a:pt x="0" y="265"/>
                </a:lnTo>
                <a:lnTo>
                  <a:pt x="397" y="494"/>
                </a:lnTo>
                <a:lnTo>
                  <a:pt x="397" y="1345"/>
                </a:lnTo>
                <a:lnTo>
                  <a:pt x="592" y="1345"/>
                </a:lnTo>
                <a:lnTo>
                  <a:pt x="592" y="494"/>
                </a:lnTo>
                <a:lnTo>
                  <a:pt x="992" y="265"/>
                </a:lnTo>
                <a:lnTo>
                  <a:pt x="9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8"/>
          <p:cNvSpPr/>
          <p:nvPr/>
        </p:nvSpPr>
        <p:spPr bwMode="auto">
          <a:xfrm>
            <a:off x="6115050" y="2160730"/>
            <a:ext cx="1300957" cy="1485107"/>
          </a:xfrm>
          <a:custGeom>
            <a:avLst/>
            <a:gdLst>
              <a:gd name="T0" fmla="*/ 1639 w 1639"/>
              <a:gd name="T1" fmla="*/ 911 h 1871"/>
              <a:gd name="T2" fmla="*/ 0 w 1639"/>
              <a:gd name="T3" fmla="*/ 0 h 1871"/>
              <a:gd name="T4" fmla="*/ 0 w 1639"/>
              <a:gd name="T5" fmla="*/ 1871 h 1871"/>
              <a:gd name="T6" fmla="*/ 1639 w 1639"/>
              <a:gd name="T7" fmla="*/ 911 h 1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9" h="1871">
                <a:moveTo>
                  <a:pt x="1639" y="911"/>
                </a:moveTo>
                <a:lnTo>
                  <a:pt x="0" y="0"/>
                </a:lnTo>
                <a:lnTo>
                  <a:pt x="0" y="1871"/>
                </a:lnTo>
                <a:lnTo>
                  <a:pt x="1639" y="911"/>
                </a:lnTo>
                <a:close/>
              </a:path>
            </a:pathLst>
          </a:custGeom>
          <a:solidFill>
            <a:srgbClr val="EC908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29"/>
          <p:cNvSpPr/>
          <p:nvPr/>
        </p:nvSpPr>
        <p:spPr bwMode="auto">
          <a:xfrm>
            <a:off x="4761707" y="2926699"/>
            <a:ext cx="1291432" cy="1257300"/>
          </a:xfrm>
          <a:custGeom>
            <a:avLst/>
            <a:gdLst>
              <a:gd name="T0" fmla="*/ 0 w 1627"/>
              <a:gd name="T1" fmla="*/ 0 h 1584"/>
              <a:gd name="T2" fmla="*/ 536 w 1627"/>
              <a:gd name="T3" fmla="*/ 1584 h 1584"/>
              <a:gd name="T4" fmla="*/ 1627 w 1627"/>
              <a:gd name="T5" fmla="*/ 952 h 1584"/>
              <a:gd name="T6" fmla="*/ 0 w 1627"/>
              <a:gd name="T7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7" h="1584">
                <a:moveTo>
                  <a:pt x="0" y="0"/>
                </a:moveTo>
                <a:lnTo>
                  <a:pt x="536" y="1584"/>
                </a:lnTo>
                <a:lnTo>
                  <a:pt x="1627" y="952"/>
                </a:lnTo>
                <a:lnTo>
                  <a:pt x="0" y="0"/>
                </a:lnTo>
                <a:close/>
              </a:path>
            </a:pathLst>
          </a:custGeom>
          <a:solidFill>
            <a:srgbClr val="E7678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30"/>
          <p:cNvSpPr/>
          <p:nvPr/>
        </p:nvSpPr>
        <p:spPr bwMode="auto">
          <a:xfrm>
            <a:off x="4774407" y="2163905"/>
            <a:ext cx="1297782" cy="1480344"/>
          </a:xfrm>
          <a:custGeom>
            <a:avLst/>
            <a:gdLst>
              <a:gd name="T0" fmla="*/ 1635 w 1635"/>
              <a:gd name="T1" fmla="*/ 1865 h 1865"/>
              <a:gd name="T2" fmla="*/ 1635 w 1635"/>
              <a:gd name="T3" fmla="*/ 0 h 1865"/>
              <a:gd name="T4" fmla="*/ 0 w 1635"/>
              <a:gd name="T5" fmla="*/ 909 h 1865"/>
              <a:gd name="T6" fmla="*/ 1635 w 1635"/>
              <a:gd name="T7" fmla="*/ 1865 h 1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5" h="1865">
                <a:moveTo>
                  <a:pt x="1635" y="1865"/>
                </a:moveTo>
                <a:lnTo>
                  <a:pt x="1635" y="0"/>
                </a:lnTo>
                <a:lnTo>
                  <a:pt x="0" y="909"/>
                </a:lnTo>
                <a:lnTo>
                  <a:pt x="1635" y="1865"/>
                </a:lnTo>
                <a:close/>
              </a:path>
            </a:pathLst>
          </a:custGeom>
          <a:solidFill>
            <a:srgbClr val="65B3BF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31"/>
          <p:cNvSpPr/>
          <p:nvPr/>
        </p:nvSpPr>
        <p:spPr bwMode="auto">
          <a:xfrm>
            <a:off x="6137275" y="2921936"/>
            <a:ext cx="1296194" cy="1262063"/>
          </a:xfrm>
          <a:custGeom>
            <a:avLst/>
            <a:gdLst>
              <a:gd name="T0" fmla="*/ 1095 w 1633"/>
              <a:gd name="T1" fmla="*/ 1590 h 1590"/>
              <a:gd name="T2" fmla="*/ 1633 w 1633"/>
              <a:gd name="T3" fmla="*/ 0 h 1590"/>
              <a:gd name="T4" fmla="*/ 0 w 1633"/>
              <a:gd name="T5" fmla="*/ 958 h 1590"/>
              <a:gd name="T6" fmla="*/ 1095 w 1633"/>
              <a:gd name="T7" fmla="*/ 1590 h 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3" h="1590">
                <a:moveTo>
                  <a:pt x="1095" y="1590"/>
                </a:moveTo>
                <a:lnTo>
                  <a:pt x="1633" y="0"/>
                </a:lnTo>
                <a:lnTo>
                  <a:pt x="0" y="958"/>
                </a:lnTo>
                <a:lnTo>
                  <a:pt x="1095" y="1590"/>
                </a:lnTo>
                <a:close/>
              </a:path>
            </a:pathLst>
          </a:custGeom>
          <a:solidFill>
            <a:srgbClr val="38AB9E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0"/>
          <p:cNvSpPr txBox="1"/>
          <p:nvPr/>
        </p:nvSpPr>
        <p:spPr>
          <a:xfrm>
            <a:off x="5114197" y="3484124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1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28" name="TextBox 41"/>
          <p:cNvSpPr txBox="1"/>
          <p:nvPr/>
        </p:nvSpPr>
        <p:spPr>
          <a:xfrm>
            <a:off x="5425061" y="2701517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2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6312363" y="2701517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3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30" name="TextBox 43"/>
          <p:cNvSpPr txBox="1"/>
          <p:nvPr/>
        </p:nvSpPr>
        <p:spPr>
          <a:xfrm>
            <a:off x="6549805" y="3484124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4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90255" y="2103958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15451" y="1767403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2222" y="3493669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87418" y="3157114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596473" y="2103958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8872" y="1767403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62766" y="3493669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75165" y="3157114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997527" y="1864822"/>
            <a:ext cx="2235200" cy="3408218"/>
          </a:xfrm>
          <a:custGeom>
            <a:avLst/>
            <a:gdLst>
              <a:gd name="connsiteX0" fmla="*/ 2290610 w 2290618"/>
              <a:gd name="connsiteY0" fmla="*/ 0 h 3408218"/>
              <a:gd name="connsiteX1" fmla="*/ 2290618 w 2290618"/>
              <a:gd name="connsiteY1" fmla="*/ 0 h 3408218"/>
              <a:gd name="connsiteX2" fmla="*/ 2290618 w 2290618"/>
              <a:gd name="connsiteY2" fmla="*/ 3408218 h 3408218"/>
              <a:gd name="connsiteX3" fmla="*/ 0 w 2290618"/>
              <a:gd name="connsiteY3" fmla="*/ 3112654 h 3408218"/>
              <a:gd name="connsiteX4" fmla="*/ 0 w 2290618"/>
              <a:gd name="connsiteY4" fmla="*/ 295563 h 3408218"/>
              <a:gd name="connsiteX5" fmla="*/ 2290610 w 2290618"/>
              <a:gd name="connsiteY5" fmla="*/ 0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0618" h="3408218">
                <a:moveTo>
                  <a:pt x="2290610" y="0"/>
                </a:moveTo>
                <a:lnTo>
                  <a:pt x="2290618" y="0"/>
                </a:lnTo>
                <a:lnTo>
                  <a:pt x="2290618" y="3408218"/>
                </a:lnTo>
                <a:lnTo>
                  <a:pt x="0" y="3112654"/>
                </a:lnTo>
                <a:lnTo>
                  <a:pt x="0" y="295563"/>
                </a:lnTo>
                <a:lnTo>
                  <a:pt x="2290610" y="0"/>
                </a:lnTo>
                <a:close/>
              </a:path>
            </a:pathLst>
          </a:custGeom>
          <a:solidFill>
            <a:srgbClr val="EC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1264160" y="3637474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标题文本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1266841" y="3934669"/>
            <a:ext cx="1815159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，单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击此处可编辑内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容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击添加项目内容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62"/>
          <p:cNvSpPr>
            <a:spLocks noEditPoints="1"/>
          </p:cNvSpPr>
          <p:nvPr/>
        </p:nvSpPr>
        <p:spPr bwMode="auto">
          <a:xfrm>
            <a:off x="1236452" y="2575529"/>
            <a:ext cx="435330" cy="438811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646013" y="1864822"/>
            <a:ext cx="2235200" cy="3408218"/>
          </a:xfrm>
          <a:custGeom>
            <a:avLst/>
            <a:gdLst>
              <a:gd name="connsiteX0" fmla="*/ 2290610 w 2290618"/>
              <a:gd name="connsiteY0" fmla="*/ 0 h 3408218"/>
              <a:gd name="connsiteX1" fmla="*/ 2290618 w 2290618"/>
              <a:gd name="connsiteY1" fmla="*/ 0 h 3408218"/>
              <a:gd name="connsiteX2" fmla="*/ 2290618 w 2290618"/>
              <a:gd name="connsiteY2" fmla="*/ 3408218 h 3408218"/>
              <a:gd name="connsiteX3" fmla="*/ 0 w 2290618"/>
              <a:gd name="connsiteY3" fmla="*/ 3112654 h 3408218"/>
              <a:gd name="connsiteX4" fmla="*/ 0 w 2290618"/>
              <a:gd name="connsiteY4" fmla="*/ 295563 h 3408218"/>
              <a:gd name="connsiteX5" fmla="*/ 2290610 w 2290618"/>
              <a:gd name="connsiteY5" fmla="*/ 0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0618" h="3408218">
                <a:moveTo>
                  <a:pt x="2290610" y="0"/>
                </a:moveTo>
                <a:lnTo>
                  <a:pt x="2290618" y="0"/>
                </a:lnTo>
                <a:lnTo>
                  <a:pt x="2290618" y="3408218"/>
                </a:lnTo>
                <a:lnTo>
                  <a:pt x="0" y="3112654"/>
                </a:lnTo>
                <a:lnTo>
                  <a:pt x="0" y="295563"/>
                </a:lnTo>
                <a:lnTo>
                  <a:pt x="2290610" y="0"/>
                </a:lnTo>
                <a:close/>
              </a:path>
            </a:pathLst>
          </a:custGeom>
          <a:solidFill>
            <a:srgbClr val="E76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3912646" y="3637474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标题文本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1"/>
          <p:cNvSpPr txBox="1">
            <a:spLocks noChangeArrowheads="1"/>
          </p:cNvSpPr>
          <p:nvPr/>
        </p:nvSpPr>
        <p:spPr bwMode="auto">
          <a:xfrm>
            <a:off x="3915327" y="3934669"/>
            <a:ext cx="1815159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，单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击此处可编辑内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容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击添加项目内容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6294499" y="1864822"/>
            <a:ext cx="2235200" cy="3408218"/>
          </a:xfrm>
          <a:custGeom>
            <a:avLst/>
            <a:gdLst>
              <a:gd name="connsiteX0" fmla="*/ 2290610 w 2290618"/>
              <a:gd name="connsiteY0" fmla="*/ 0 h 3408218"/>
              <a:gd name="connsiteX1" fmla="*/ 2290618 w 2290618"/>
              <a:gd name="connsiteY1" fmla="*/ 0 h 3408218"/>
              <a:gd name="connsiteX2" fmla="*/ 2290618 w 2290618"/>
              <a:gd name="connsiteY2" fmla="*/ 3408218 h 3408218"/>
              <a:gd name="connsiteX3" fmla="*/ 0 w 2290618"/>
              <a:gd name="connsiteY3" fmla="*/ 3112654 h 3408218"/>
              <a:gd name="connsiteX4" fmla="*/ 0 w 2290618"/>
              <a:gd name="connsiteY4" fmla="*/ 295563 h 3408218"/>
              <a:gd name="connsiteX5" fmla="*/ 2290610 w 2290618"/>
              <a:gd name="connsiteY5" fmla="*/ 0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0618" h="3408218">
                <a:moveTo>
                  <a:pt x="2290610" y="0"/>
                </a:moveTo>
                <a:lnTo>
                  <a:pt x="2290618" y="0"/>
                </a:lnTo>
                <a:lnTo>
                  <a:pt x="2290618" y="3408218"/>
                </a:lnTo>
                <a:lnTo>
                  <a:pt x="0" y="3112654"/>
                </a:lnTo>
                <a:lnTo>
                  <a:pt x="0" y="295563"/>
                </a:lnTo>
                <a:lnTo>
                  <a:pt x="2290610" y="0"/>
                </a:lnTo>
                <a:close/>
              </a:path>
            </a:pathLst>
          </a:cu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6561132" y="3637474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标题文本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6563813" y="3934669"/>
            <a:ext cx="1815159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，单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击此处可编辑内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容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击添加项目内容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8942985" y="1864822"/>
            <a:ext cx="2235200" cy="3408218"/>
          </a:xfrm>
          <a:custGeom>
            <a:avLst/>
            <a:gdLst>
              <a:gd name="connsiteX0" fmla="*/ 2290610 w 2290618"/>
              <a:gd name="connsiteY0" fmla="*/ 0 h 3408218"/>
              <a:gd name="connsiteX1" fmla="*/ 2290618 w 2290618"/>
              <a:gd name="connsiteY1" fmla="*/ 0 h 3408218"/>
              <a:gd name="connsiteX2" fmla="*/ 2290618 w 2290618"/>
              <a:gd name="connsiteY2" fmla="*/ 3408218 h 3408218"/>
              <a:gd name="connsiteX3" fmla="*/ 0 w 2290618"/>
              <a:gd name="connsiteY3" fmla="*/ 3112654 h 3408218"/>
              <a:gd name="connsiteX4" fmla="*/ 0 w 2290618"/>
              <a:gd name="connsiteY4" fmla="*/ 295563 h 3408218"/>
              <a:gd name="connsiteX5" fmla="*/ 2290610 w 2290618"/>
              <a:gd name="connsiteY5" fmla="*/ 0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0618" h="3408218">
                <a:moveTo>
                  <a:pt x="2290610" y="0"/>
                </a:moveTo>
                <a:lnTo>
                  <a:pt x="2290618" y="0"/>
                </a:lnTo>
                <a:lnTo>
                  <a:pt x="2290618" y="3408218"/>
                </a:lnTo>
                <a:lnTo>
                  <a:pt x="0" y="3112654"/>
                </a:lnTo>
                <a:lnTo>
                  <a:pt x="0" y="295563"/>
                </a:lnTo>
                <a:lnTo>
                  <a:pt x="2290610" y="0"/>
                </a:lnTo>
                <a:close/>
              </a:path>
            </a:pathLst>
          </a:custGeom>
          <a:solidFill>
            <a:srgbClr val="65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1"/>
          <p:cNvSpPr txBox="1">
            <a:spLocks noChangeArrowheads="1"/>
          </p:cNvSpPr>
          <p:nvPr/>
        </p:nvSpPr>
        <p:spPr bwMode="auto">
          <a:xfrm>
            <a:off x="9209618" y="3637474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标题文本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1"/>
          <p:cNvSpPr txBox="1">
            <a:spLocks noChangeArrowheads="1"/>
          </p:cNvSpPr>
          <p:nvPr/>
        </p:nvSpPr>
        <p:spPr bwMode="auto">
          <a:xfrm>
            <a:off x="9212299" y="3934669"/>
            <a:ext cx="1815159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，单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击此处可编辑内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容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击添加项目内容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</a:rPr>
              <a:t>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Freeform 66"/>
          <p:cNvSpPr>
            <a:spLocks noEditPoints="1"/>
          </p:cNvSpPr>
          <p:nvPr/>
        </p:nvSpPr>
        <p:spPr bwMode="auto">
          <a:xfrm>
            <a:off x="3789731" y="2575529"/>
            <a:ext cx="556386" cy="431556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7"/>
          <p:cNvSpPr>
            <a:spLocks noEditPoints="1"/>
          </p:cNvSpPr>
          <p:nvPr/>
        </p:nvSpPr>
        <p:spPr bwMode="auto">
          <a:xfrm>
            <a:off x="6566722" y="2645456"/>
            <a:ext cx="407918" cy="361629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9115768" y="2575529"/>
            <a:ext cx="484484" cy="48448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1282310" y="5573502"/>
            <a:ext cx="96273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</a:rPr>
              <a:t>单击此处可编辑内容，单击此处可编辑内容，单击添加项目内容。单击此处可编辑内容，单击此处可编辑内容，单击添加项目内容。单击此处可编辑内容，单击此处可编辑内容，单击添加项目内容。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66052" y="86273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改正措施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09664" y="136832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目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501506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标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划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计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346812"/>
            <a:ext cx="430887" cy="16739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</a:rPr>
              <a:t>第四部分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9564" y="1705387"/>
            <a:ext cx="4401683" cy="418380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7122315" y="2045053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22317" y="2340651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7122315" y="3342265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22317" y="3637863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您的内容打在这里，或者通过复制您的文本后，在此框中选择粘贴，并选择只保留文字。</a:t>
            </a:r>
            <a:endParaRPr lang="zh-CN" altLang="en-US" dirty="0"/>
          </a:p>
        </p:txBody>
      </p:sp>
      <p:sp>
        <p:nvSpPr>
          <p:cNvPr id="24" name="TextBox 19"/>
          <p:cNvSpPr txBox="1"/>
          <p:nvPr/>
        </p:nvSpPr>
        <p:spPr>
          <a:xfrm>
            <a:off x="7122315" y="4639476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22317" y="4935074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您的内容打在这里，或者通过复制您的文本后，在此框中选择粘贴，并选择只保留文字。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29564" y="2966712"/>
            <a:ext cx="4401683" cy="1664452"/>
          </a:xfrm>
          <a:prstGeom prst="rect">
            <a:avLst/>
          </a:prstGeom>
          <a:solidFill>
            <a:srgbClr val="65B3B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1959419" y="3477440"/>
            <a:ext cx="244443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86665" y="2134173"/>
            <a:ext cx="698028" cy="698028"/>
          </a:xfrm>
          <a:prstGeom prst="ellipse">
            <a:avLst/>
          </a:prstGeom>
          <a:solidFill>
            <a:srgbClr val="E76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286665" y="3414987"/>
            <a:ext cx="698028" cy="698028"/>
          </a:xfrm>
          <a:prstGeom prst="ellipse">
            <a:avLst/>
          </a:prstGeom>
          <a:solidFill>
            <a:srgbClr val="EC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86665" y="4712199"/>
            <a:ext cx="698028" cy="698028"/>
          </a:xfrm>
          <a:prstGeom prst="ellipse">
            <a:avLst/>
          </a:pr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75"/>
          <p:cNvSpPr/>
          <p:nvPr/>
        </p:nvSpPr>
        <p:spPr bwMode="auto">
          <a:xfrm>
            <a:off x="6483801" y="5001737"/>
            <a:ext cx="349322" cy="160673"/>
          </a:xfrm>
          <a:custGeom>
            <a:avLst/>
            <a:gdLst>
              <a:gd name="connsiteX0" fmla="*/ 95981 w 608951"/>
              <a:gd name="connsiteY0" fmla="*/ 33890 h 280092"/>
              <a:gd name="connsiteX1" fmla="*/ 109898 w 608951"/>
              <a:gd name="connsiteY1" fmla="*/ 36081 h 280092"/>
              <a:gd name="connsiteX2" fmla="*/ 123249 w 608951"/>
              <a:gd name="connsiteY2" fmla="*/ 92079 h 280092"/>
              <a:gd name="connsiteX3" fmla="*/ 100997 w 608951"/>
              <a:gd name="connsiteY3" fmla="*/ 142410 h 280092"/>
              <a:gd name="connsiteX4" fmla="*/ 300710 w 608951"/>
              <a:gd name="connsiteY4" fmla="*/ 39636 h 280092"/>
              <a:gd name="connsiteX5" fmla="*/ 345993 w 608951"/>
              <a:gd name="connsiteY5" fmla="*/ 54080 h 280092"/>
              <a:gd name="connsiteX6" fmla="*/ 331529 w 608951"/>
              <a:gd name="connsiteY6" fmla="*/ 99301 h 280092"/>
              <a:gd name="connsiteX7" fmla="*/ 135154 w 608951"/>
              <a:gd name="connsiteY7" fmla="*/ 200408 h 280092"/>
              <a:gd name="connsiteX8" fmla="*/ 184442 w 608951"/>
              <a:gd name="connsiteY8" fmla="*/ 210630 h 280092"/>
              <a:gd name="connsiteX9" fmla="*/ 222382 w 608951"/>
              <a:gd name="connsiteY9" fmla="*/ 253962 h 280092"/>
              <a:gd name="connsiteX10" fmla="*/ 170423 w 608951"/>
              <a:gd name="connsiteY10" fmla="*/ 278850 h 280092"/>
              <a:gd name="connsiteX11" fmla="*/ 40693 w 608951"/>
              <a:gd name="connsiteY11" fmla="*/ 252295 h 280092"/>
              <a:gd name="connsiteX12" fmla="*/ 27676 w 608951"/>
              <a:gd name="connsiteY12" fmla="*/ 247962 h 280092"/>
              <a:gd name="connsiteX13" fmla="*/ 3643 w 608951"/>
              <a:gd name="connsiteY13" fmla="*/ 230407 h 280092"/>
              <a:gd name="connsiteX14" fmla="*/ 862 w 608951"/>
              <a:gd name="connsiteY14" fmla="*/ 207519 h 280092"/>
              <a:gd name="connsiteX15" fmla="*/ 5869 w 608951"/>
              <a:gd name="connsiteY15" fmla="*/ 184853 h 280092"/>
              <a:gd name="connsiteX16" fmla="*/ 59385 w 608951"/>
              <a:gd name="connsiteY16" fmla="*/ 63857 h 280092"/>
              <a:gd name="connsiteX17" fmla="*/ 95981 w 608951"/>
              <a:gd name="connsiteY17" fmla="*/ 33890 h 280092"/>
              <a:gd name="connsiteX18" fmla="*/ 438439 w 608951"/>
              <a:gd name="connsiteY18" fmla="*/ 1235 h 280092"/>
              <a:gd name="connsiteX19" fmla="*/ 568180 w 608951"/>
              <a:gd name="connsiteY19" fmla="*/ 27782 h 280092"/>
              <a:gd name="connsiteX20" fmla="*/ 581199 w 608951"/>
              <a:gd name="connsiteY20" fmla="*/ 32114 h 280092"/>
              <a:gd name="connsiteX21" fmla="*/ 605233 w 608951"/>
              <a:gd name="connsiteY21" fmla="*/ 49664 h 280092"/>
              <a:gd name="connsiteX22" fmla="*/ 608015 w 608951"/>
              <a:gd name="connsiteY22" fmla="*/ 72546 h 280092"/>
              <a:gd name="connsiteX23" fmla="*/ 603008 w 608951"/>
              <a:gd name="connsiteY23" fmla="*/ 95206 h 280092"/>
              <a:gd name="connsiteX24" fmla="*/ 549487 w 608951"/>
              <a:gd name="connsiteY24" fmla="*/ 216168 h 280092"/>
              <a:gd name="connsiteX25" fmla="*/ 499081 w 608951"/>
              <a:gd name="connsiteY25" fmla="*/ 243938 h 280092"/>
              <a:gd name="connsiteX26" fmla="*/ 485618 w 608951"/>
              <a:gd name="connsiteY26" fmla="*/ 187955 h 280092"/>
              <a:gd name="connsiteX27" fmla="*/ 507872 w 608951"/>
              <a:gd name="connsiteY27" fmla="*/ 137637 h 280092"/>
              <a:gd name="connsiteX28" fmla="*/ 308142 w 608951"/>
              <a:gd name="connsiteY28" fmla="*/ 240383 h 280092"/>
              <a:gd name="connsiteX29" fmla="*/ 262855 w 608951"/>
              <a:gd name="connsiteY29" fmla="*/ 225943 h 280092"/>
              <a:gd name="connsiteX30" fmla="*/ 277320 w 608951"/>
              <a:gd name="connsiteY30" fmla="*/ 180735 h 280092"/>
              <a:gd name="connsiteX31" fmla="*/ 473712 w 608951"/>
              <a:gd name="connsiteY31" fmla="*/ 79655 h 280092"/>
              <a:gd name="connsiteX32" fmla="*/ 424419 w 608951"/>
              <a:gd name="connsiteY32" fmla="*/ 69547 h 280092"/>
              <a:gd name="connsiteX33" fmla="*/ 386587 w 608951"/>
              <a:gd name="connsiteY33" fmla="*/ 26116 h 280092"/>
              <a:gd name="connsiteX34" fmla="*/ 438439 w 608951"/>
              <a:gd name="connsiteY34" fmla="*/ 1235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8951" h="280092">
                <a:moveTo>
                  <a:pt x="95981" y="33890"/>
                </a:moveTo>
                <a:cubicBezTo>
                  <a:pt x="100747" y="33456"/>
                  <a:pt x="105475" y="34137"/>
                  <a:pt x="109898" y="36081"/>
                </a:cubicBezTo>
                <a:cubicBezTo>
                  <a:pt x="127477" y="43858"/>
                  <a:pt x="133485" y="68968"/>
                  <a:pt x="123249" y="92079"/>
                </a:cubicBezTo>
                <a:lnTo>
                  <a:pt x="100997" y="142410"/>
                </a:lnTo>
                <a:lnTo>
                  <a:pt x="300710" y="39636"/>
                </a:lnTo>
                <a:cubicBezTo>
                  <a:pt x="317176" y="31081"/>
                  <a:pt x="337426" y="37525"/>
                  <a:pt x="345993" y="54080"/>
                </a:cubicBezTo>
                <a:cubicBezTo>
                  <a:pt x="354560" y="70524"/>
                  <a:pt x="348107" y="90856"/>
                  <a:pt x="331529" y="99301"/>
                </a:cubicBezTo>
                <a:lnTo>
                  <a:pt x="135154" y="200408"/>
                </a:lnTo>
                <a:lnTo>
                  <a:pt x="184442" y="210630"/>
                </a:lnTo>
                <a:cubicBezTo>
                  <a:pt x="209253" y="215630"/>
                  <a:pt x="226165" y="235074"/>
                  <a:pt x="222382" y="253962"/>
                </a:cubicBezTo>
                <a:cubicBezTo>
                  <a:pt x="218488" y="272850"/>
                  <a:pt x="195235" y="283961"/>
                  <a:pt x="170423" y="278850"/>
                </a:cubicBezTo>
                <a:lnTo>
                  <a:pt x="40693" y="252295"/>
                </a:lnTo>
                <a:cubicBezTo>
                  <a:pt x="36020" y="251295"/>
                  <a:pt x="31681" y="249851"/>
                  <a:pt x="27676" y="247962"/>
                </a:cubicBezTo>
                <a:cubicBezTo>
                  <a:pt x="17662" y="246185"/>
                  <a:pt x="8650" y="240074"/>
                  <a:pt x="3643" y="230407"/>
                </a:cubicBezTo>
                <a:cubicBezTo>
                  <a:pt x="-139" y="223074"/>
                  <a:pt x="-807" y="214963"/>
                  <a:pt x="862" y="207519"/>
                </a:cubicBezTo>
                <a:cubicBezTo>
                  <a:pt x="862" y="200186"/>
                  <a:pt x="2531" y="192409"/>
                  <a:pt x="5869" y="184853"/>
                </a:cubicBezTo>
                <a:lnTo>
                  <a:pt x="59385" y="63857"/>
                </a:lnTo>
                <a:cubicBezTo>
                  <a:pt x="67062" y="46525"/>
                  <a:pt x="81686" y="35192"/>
                  <a:pt x="95981" y="33890"/>
                </a:cubicBezTo>
                <a:close/>
                <a:moveTo>
                  <a:pt x="438439" y="1235"/>
                </a:moveTo>
                <a:lnTo>
                  <a:pt x="568180" y="27782"/>
                </a:lnTo>
                <a:cubicBezTo>
                  <a:pt x="572965" y="28782"/>
                  <a:pt x="577193" y="30226"/>
                  <a:pt x="581199" y="32114"/>
                </a:cubicBezTo>
                <a:cubicBezTo>
                  <a:pt x="591213" y="33891"/>
                  <a:pt x="600337" y="40000"/>
                  <a:pt x="605233" y="49664"/>
                </a:cubicBezTo>
                <a:cubicBezTo>
                  <a:pt x="609127" y="56995"/>
                  <a:pt x="609795" y="65104"/>
                  <a:pt x="608015" y="72546"/>
                </a:cubicBezTo>
                <a:cubicBezTo>
                  <a:pt x="608015" y="79877"/>
                  <a:pt x="606346" y="87652"/>
                  <a:pt x="603008" y="95206"/>
                </a:cubicBezTo>
                <a:lnTo>
                  <a:pt x="549487" y="216168"/>
                </a:lnTo>
                <a:cubicBezTo>
                  <a:pt x="539250" y="239272"/>
                  <a:pt x="516773" y="251713"/>
                  <a:pt x="499081" y="243938"/>
                </a:cubicBezTo>
                <a:cubicBezTo>
                  <a:pt x="481389" y="236162"/>
                  <a:pt x="475381" y="211170"/>
                  <a:pt x="485618" y="187955"/>
                </a:cubicBezTo>
                <a:lnTo>
                  <a:pt x="507872" y="137637"/>
                </a:lnTo>
                <a:lnTo>
                  <a:pt x="308142" y="240383"/>
                </a:lnTo>
                <a:cubicBezTo>
                  <a:pt x="291674" y="248936"/>
                  <a:pt x="271423" y="242494"/>
                  <a:pt x="262855" y="225943"/>
                </a:cubicBezTo>
                <a:cubicBezTo>
                  <a:pt x="254287" y="209504"/>
                  <a:pt x="260852" y="189177"/>
                  <a:pt x="277320" y="180735"/>
                </a:cubicBezTo>
                <a:lnTo>
                  <a:pt x="473712" y="79655"/>
                </a:lnTo>
                <a:lnTo>
                  <a:pt x="424419" y="69547"/>
                </a:lnTo>
                <a:cubicBezTo>
                  <a:pt x="399606" y="64437"/>
                  <a:pt x="382693" y="44999"/>
                  <a:pt x="386587" y="26116"/>
                </a:cubicBezTo>
                <a:cubicBezTo>
                  <a:pt x="390370" y="7344"/>
                  <a:pt x="413626" y="-3875"/>
                  <a:pt x="438439" y="1235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77"/>
          <p:cNvSpPr/>
          <p:nvPr/>
        </p:nvSpPr>
        <p:spPr bwMode="auto">
          <a:xfrm>
            <a:off x="6466523" y="3589340"/>
            <a:ext cx="338311" cy="349322"/>
          </a:xfrm>
          <a:custGeom>
            <a:avLst/>
            <a:gdLst>
              <a:gd name="connsiteX0" fmla="*/ 401097 w 585411"/>
              <a:gd name="connsiteY0" fmla="*/ 360083 h 604464"/>
              <a:gd name="connsiteX1" fmla="*/ 306181 w 585411"/>
              <a:gd name="connsiteY1" fmla="*/ 436283 h 604464"/>
              <a:gd name="connsiteX2" fmla="*/ 401097 w 585411"/>
              <a:gd name="connsiteY2" fmla="*/ 512483 h 604464"/>
              <a:gd name="connsiteX3" fmla="*/ 401097 w 585411"/>
              <a:gd name="connsiteY3" fmla="*/ 468406 h 604464"/>
              <a:gd name="connsiteX4" fmla="*/ 528181 w 585411"/>
              <a:gd name="connsiteY4" fmla="*/ 468406 h 604464"/>
              <a:gd name="connsiteX5" fmla="*/ 528181 w 585411"/>
              <a:gd name="connsiteY5" fmla="*/ 404159 h 604464"/>
              <a:gd name="connsiteX6" fmla="*/ 401097 w 585411"/>
              <a:gd name="connsiteY6" fmla="*/ 404159 h 604464"/>
              <a:gd name="connsiteX7" fmla="*/ 316935 w 585411"/>
              <a:gd name="connsiteY7" fmla="*/ 268008 h 604464"/>
              <a:gd name="connsiteX8" fmla="*/ 516772 w 585411"/>
              <a:gd name="connsiteY8" fmla="*/ 268008 h 604464"/>
              <a:gd name="connsiteX9" fmla="*/ 585411 w 585411"/>
              <a:gd name="connsiteY9" fmla="*/ 336457 h 604464"/>
              <a:gd name="connsiteX10" fmla="*/ 585411 w 585411"/>
              <a:gd name="connsiteY10" fmla="*/ 536015 h 604464"/>
              <a:gd name="connsiteX11" fmla="*/ 516772 w 585411"/>
              <a:gd name="connsiteY11" fmla="*/ 604464 h 604464"/>
              <a:gd name="connsiteX12" fmla="*/ 316935 w 585411"/>
              <a:gd name="connsiteY12" fmla="*/ 604464 h 604464"/>
              <a:gd name="connsiteX13" fmla="*/ 248390 w 585411"/>
              <a:gd name="connsiteY13" fmla="*/ 536015 h 604464"/>
              <a:gd name="connsiteX14" fmla="*/ 248390 w 585411"/>
              <a:gd name="connsiteY14" fmla="*/ 336457 h 604464"/>
              <a:gd name="connsiteX15" fmla="*/ 316935 w 585411"/>
              <a:gd name="connsiteY15" fmla="*/ 268008 h 604464"/>
              <a:gd name="connsiteX16" fmla="*/ 184233 w 585411"/>
              <a:gd name="connsiteY16" fmla="*/ 91981 h 604464"/>
              <a:gd name="connsiteX17" fmla="*/ 184233 w 585411"/>
              <a:gd name="connsiteY17" fmla="*/ 136151 h 604464"/>
              <a:gd name="connsiteX18" fmla="*/ 57140 w 585411"/>
              <a:gd name="connsiteY18" fmla="*/ 136151 h 604464"/>
              <a:gd name="connsiteX19" fmla="*/ 57140 w 585411"/>
              <a:gd name="connsiteY19" fmla="*/ 200305 h 604464"/>
              <a:gd name="connsiteX20" fmla="*/ 184139 w 585411"/>
              <a:gd name="connsiteY20" fmla="*/ 200305 h 604464"/>
              <a:gd name="connsiteX21" fmla="*/ 184139 w 585411"/>
              <a:gd name="connsiteY21" fmla="*/ 244475 h 604464"/>
              <a:gd name="connsiteX22" fmla="*/ 279062 w 585411"/>
              <a:gd name="connsiteY22" fmla="*/ 168275 h 604464"/>
              <a:gd name="connsiteX23" fmla="*/ 68550 w 585411"/>
              <a:gd name="connsiteY23" fmla="*/ 0 h 604464"/>
              <a:gd name="connsiteX24" fmla="*/ 268400 w 585411"/>
              <a:gd name="connsiteY24" fmla="*/ 0 h 604464"/>
              <a:gd name="connsiteX25" fmla="*/ 336950 w 585411"/>
              <a:gd name="connsiteY25" fmla="*/ 68449 h 604464"/>
              <a:gd name="connsiteX26" fmla="*/ 336950 w 585411"/>
              <a:gd name="connsiteY26" fmla="*/ 246622 h 604464"/>
              <a:gd name="connsiteX27" fmla="*/ 323296 w 585411"/>
              <a:gd name="connsiteY27" fmla="*/ 246622 h 604464"/>
              <a:gd name="connsiteX28" fmla="*/ 255308 w 585411"/>
              <a:gd name="connsiteY28" fmla="*/ 274824 h 604464"/>
              <a:gd name="connsiteX29" fmla="*/ 227626 w 585411"/>
              <a:gd name="connsiteY29" fmla="*/ 336456 h 604464"/>
              <a:gd name="connsiteX30" fmla="*/ 68550 w 585411"/>
              <a:gd name="connsiteY30" fmla="*/ 336456 h 604464"/>
              <a:gd name="connsiteX31" fmla="*/ 0 w 585411"/>
              <a:gd name="connsiteY31" fmla="*/ 268007 h 604464"/>
              <a:gd name="connsiteX32" fmla="*/ 0 w 585411"/>
              <a:gd name="connsiteY32" fmla="*/ 68449 h 604464"/>
              <a:gd name="connsiteX33" fmla="*/ 68550 w 585411"/>
              <a:gd name="connsiteY33" fmla="*/ 0 h 60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5411" h="604464">
                <a:moveTo>
                  <a:pt x="401097" y="360083"/>
                </a:moveTo>
                <a:lnTo>
                  <a:pt x="306181" y="436283"/>
                </a:lnTo>
                <a:lnTo>
                  <a:pt x="401097" y="512483"/>
                </a:lnTo>
                <a:lnTo>
                  <a:pt x="401097" y="468406"/>
                </a:lnTo>
                <a:lnTo>
                  <a:pt x="528181" y="468406"/>
                </a:lnTo>
                <a:lnTo>
                  <a:pt x="528181" y="404159"/>
                </a:lnTo>
                <a:lnTo>
                  <a:pt x="401097" y="404159"/>
                </a:lnTo>
                <a:close/>
                <a:moveTo>
                  <a:pt x="316935" y="268008"/>
                </a:moveTo>
                <a:lnTo>
                  <a:pt x="516772" y="268008"/>
                </a:lnTo>
                <a:cubicBezTo>
                  <a:pt x="554458" y="268008"/>
                  <a:pt x="585317" y="298824"/>
                  <a:pt x="585411" y="336457"/>
                </a:cubicBezTo>
                <a:lnTo>
                  <a:pt x="585411" y="536015"/>
                </a:lnTo>
                <a:cubicBezTo>
                  <a:pt x="585411" y="573648"/>
                  <a:pt x="554458" y="604464"/>
                  <a:pt x="516772" y="604464"/>
                </a:cubicBezTo>
                <a:lnTo>
                  <a:pt x="316935" y="604464"/>
                </a:lnTo>
                <a:cubicBezTo>
                  <a:pt x="279249" y="604464"/>
                  <a:pt x="248390" y="573648"/>
                  <a:pt x="248390" y="536015"/>
                </a:cubicBezTo>
                <a:lnTo>
                  <a:pt x="248390" y="336457"/>
                </a:lnTo>
                <a:cubicBezTo>
                  <a:pt x="248390" y="298731"/>
                  <a:pt x="279249" y="268008"/>
                  <a:pt x="316935" y="268008"/>
                </a:cubicBezTo>
                <a:close/>
                <a:moveTo>
                  <a:pt x="184233" y="91981"/>
                </a:moveTo>
                <a:lnTo>
                  <a:pt x="184233" y="136151"/>
                </a:lnTo>
                <a:lnTo>
                  <a:pt x="57140" y="136151"/>
                </a:lnTo>
                <a:lnTo>
                  <a:pt x="57140" y="200305"/>
                </a:lnTo>
                <a:lnTo>
                  <a:pt x="184139" y="200305"/>
                </a:lnTo>
                <a:lnTo>
                  <a:pt x="184139" y="244475"/>
                </a:lnTo>
                <a:lnTo>
                  <a:pt x="279062" y="168275"/>
                </a:lnTo>
                <a:close/>
                <a:moveTo>
                  <a:pt x="68550" y="0"/>
                </a:moveTo>
                <a:lnTo>
                  <a:pt x="268400" y="0"/>
                </a:lnTo>
                <a:cubicBezTo>
                  <a:pt x="306089" y="0"/>
                  <a:pt x="336950" y="30816"/>
                  <a:pt x="336950" y="68449"/>
                </a:cubicBezTo>
                <a:lnTo>
                  <a:pt x="336950" y="246622"/>
                </a:lnTo>
                <a:lnTo>
                  <a:pt x="323296" y="246622"/>
                </a:lnTo>
                <a:cubicBezTo>
                  <a:pt x="297578" y="246622"/>
                  <a:pt x="273450" y="256614"/>
                  <a:pt x="255308" y="274824"/>
                </a:cubicBezTo>
                <a:cubicBezTo>
                  <a:pt x="238568" y="291539"/>
                  <a:pt x="229122" y="313297"/>
                  <a:pt x="227626" y="336456"/>
                </a:cubicBezTo>
                <a:lnTo>
                  <a:pt x="68550" y="336456"/>
                </a:lnTo>
                <a:cubicBezTo>
                  <a:pt x="30768" y="336456"/>
                  <a:pt x="0" y="305733"/>
                  <a:pt x="0" y="268007"/>
                </a:cubicBezTo>
                <a:lnTo>
                  <a:pt x="0" y="68449"/>
                </a:lnTo>
                <a:cubicBezTo>
                  <a:pt x="0" y="30816"/>
                  <a:pt x="30768" y="0"/>
                  <a:pt x="6855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78"/>
          <p:cNvSpPr/>
          <p:nvPr/>
        </p:nvSpPr>
        <p:spPr bwMode="auto">
          <a:xfrm>
            <a:off x="6402715" y="2333461"/>
            <a:ext cx="349322" cy="308380"/>
          </a:xfrm>
          <a:custGeom>
            <a:avLst/>
            <a:gdLst>
              <a:gd name="T0" fmla="*/ 1780 w 2924"/>
              <a:gd name="T1" fmla="*/ 2052 h 2585"/>
              <a:gd name="T2" fmla="*/ 1169 w 2924"/>
              <a:gd name="T3" fmla="*/ 1441 h 2585"/>
              <a:gd name="T4" fmla="*/ 1169 w 2924"/>
              <a:gd name="T5" fmla="*/ 1021 h 2585"/>
              <a:gd name="T6" fmla="*/ 1428 w 2924"/>
              <a:gd name="T7" fmla="*/ 1280 h 2585"/>
              <a:gd name="T8" fmla="*/ 1805 w 2924"/>
              <a:gd name="T9" fmla="*/ 903 h 2585"/>
              <a:gd name="T10" fmla="*/ 903 w 2924"/>
              <a:gd name="T11" fmla="*/ 0 h 2585"/>
              <a:gd name="T12" fmla="*/ 0 w 2924"/>
              <a:gd name="T13" fmla="*/ 903 h 2585"/>
              <a:gd name="T14" fmla="*/ 377 w 2924"/>
              <a:gd name="T15" fmla="*/ 1280 h 2585"/>
              <a:gd name="T16" fmla="*/ 636 w 2924"/>
              <a:gd name="T17" fmla="*/ 1021 h 2585"/>
              <a:gd name="T18" fmla="*/ 636 w 2924"/>
              <a:gd name="T19" fmla="*/ 1441 h 2585"/>
              <a:gd name="T20" fmla="*/ 1780 w 2924"/>
              <a:gd name="T21" fmla="*/ 2585 h 2585"/>
              <a:gd name="T22" fmla="*/ 2924 w 2924"/>
              <a:gd name="T23" fmla="*/ 1441 h 2585"/>
              <a:gd name="T24" fmla="*/ 2390 w 2924"/>
              <a:gd name="T25" fmla="*/ 1441 h 2585"/>
              <a:gd name="T26" fmla="*/ 1780 w 2924"/>
              <a:gd name="T27" fmla="*/ 2052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4" h="2585">
                <a:moveTo>
                  <a:pt x="1780" y="2052"/>
                </a:moveTo>
                <a:cubicBezTo>
                  <a:pt x="1443" y="2052"/>
                  <a:pt x="1169" y="1778"/>
                  <a:pt x="1169" y="1441"/>
                </a:cubicBezTo>
                <a:lnTo>
                  <a:pt x="1169" y="1021"/>
                </a:lnTo>
                <a:lnTo>
                  <a:pt x="1428" y="1280"/>
                </a:lnTo>
                <a:lnTo>
                  <a:pt x="1805" y="903"/>
                </a:lnTo>
                <a:lnTo>
                  <a:pt x="903" y="0"/>
                </a:lnTo>
                <a:lnTo>
                  <a:pt x="0" y="903"/>
                </a:lnTo>
                <a:lnTo>
                  <a:pt x="377" y="1280"/>
                </a:lnTo>
                <a:lnTo>
                  <a:pt x="636" y="1021"/>
                </a:lnTo>
                <a:lnTo>
                  <a:pt x="636" y="1441"/>
                </a:lnTo>
                <a:cubicBezTo>
                  <a:pt x="636" y="2072"/>
                  <a:pt x="1149" y="2585"/>
                  <a:pt x="1780" y="2585"/>
                </a:cubicBezTo>
                <a:cubicBezTo>
                  <a:pt x="2411" y="2585"/>
                  <a:pt x="2924" y="2072"/>
                  <a:pt x="2924" y="1441"/>
                </a:cubicBezTo>
                <a:lnTo>
                  <a:pt x="2390" y="1441"/>
                </a:lnTo>
                <a:cubicBezTo>
                  <a:pt x="2390" y="1778"/>
                  <a:pt x="2116" y="2052"/>
                  <a:pt x="1780" y="2052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/>
          <p:nvPr/>
        </p:nvSpPr>
        <p:spPr bwMode="auto">
          <a:xfrm>
            <a:off x="3775982" y="3215279"/>
            <a:ext cx="4981208" cy="2312704"/>
          </a:xfrm>
          <a:custGeom>
            <a:avLst/>
            <a:gdLst>
              <a:gd name="T0" fmla="*/ 3770 w 5544"/>
              <a:gd name="T1" fmla="*/ 0 h 2574"/>
              <a:gd name="T2" fmla="*/ 0 w 5544"/>
              <a:gd name="T3" fmla="*/ 812 h 2574"/>
              <a:gd name="T4" fmla="*/ 1611 w 5544"/>
              <a:gd name="T5" fmla="*/ 2574 h 2574"/>
              <a:gd name="T6" fmla="*/ 5544 w 5544"/>
              <a:gd name="T7" fmla="*/ 374 h 2574"/>
              <a:gd name="T8" fmla="*/ 3770 w 5544"/>
              <a:gd name="T9" fmla="*/ 0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4" h="2574">
                <a:moveTo>
                  <a:pt x="3770" y="0"/>
                </a:moveTo>
                <a:lnTo>
                  <a:pt x="0" y="812"/>
                </a:lnTo>
                <a:lnTo>
                  <a:pt x="1611" y="2574"/>
                </a:lnTo>
                <a:lnTo>
                  <a:pt x="5544" y="374"/>
                </a:lnTo>
                <a:lnTo>
                  <a:pt x="377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6"/>
          <p:cNvSpPr/>
          <p:nvPr/>
        </p:nvSpPr>
        <p:spPr bwMode="auto">
          <a:xfrm>
            <a:off x="3775982" y="3215279"/>
            <a:ext cx="4981208" cy="2312704"/>
          </a:xfrm>
          <a:custGeom>
            <a:avLst/>
            <a:gdLst>
              <a:gd name="T0" fmla="*/ 3770 w 5544"/>
              <a:gd name="T1" fmla="*/ 0 h 2574"/>
              <a:gd name="T2" fmla="*/ 0 w 5544"/>
              <a:gd name="T3" fmla="*/ 812 h 2574"/>
              <a:gd name="T4" fmla="*/ 1611 w 5544"/>
              <a:gd name="T5" fmla="*/ 2574 h 2574"/>
              <a:gd name="T6" fmla="*/ 5544 w 5544"/>
              <a:gd name="T7" fmla="*/ 374 h 2574"/>
              <a:gd name="T8" fmla="*/ 3770 w 5544"/>
              <a:gd name="T9" fmla="*/ 0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4" h="2574">
                <a:moveTo>
                  <a:pt x="3770" y="0"/>
                </a:moveTo>
                <a:lnTo>
                  <a:pt x="0" y="812"/>
                </a:lnTo>
                <a:lnTo>
                  <a:pt x="1611" y="2574"/>
                </a:lnTo>
                <a:lnTo>
                  <a:pt x="5544" y="374"/>
                </a:lnTo>
                <a:lnTo>
                  <a:pt x="37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 flipH="1">
            <a:off x="2370270" y="1797915"/>
            <a:ext cx="1912987" cy="1565498"/>
            <a:chOff x="7317926" y="4450720"/>
            <a:chExt cx="1912987" cy="1565498"/>
          </a:xfrm>
        </p:grpSpPr>
        <p:sp>
          <p:nvSpPr>
            <p:cNvPr id="28" name="TextBox 33"/>
            <p:cNvSpPr txBox="1"/>
            <p:nvPr/>
          </p:nvSpPr>
          <p:spPr>
            <a:xfrm>
              <a:off x="7317926" y="4742023"/>
              <a:ext cx="1912987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consectetur adipiscing elit.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34"/>
            <p:cNvSpPr txBox="1"/>
            <p:nvPr/>
          </p:nvSpPr>
          <p:spPr>
            <a:xfrm>
              <a:off x="7317926" y="4450720"/>
              <a:ext cx="1711459" cy="461647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Finish Work</a:t>
              </a:r>
              <a:endParaRPr kumimoji="0" lang="id-ID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30" name="Freeform 8"/>
          <p:cNvSpPr/>
          <p:nvPr/>
        </p:nvSpPr>
        <p:spPr bwMode="auto">
          <a:xfrm>
            <a:off x="3775982" y="3583659"/>
            <a:ext cx="2386380" cy="1944324"/>
          </a:xfrm>
          <a:custGeom>
            <a:avLst/>
            <a:gdLst>
              <a:gd name="T0" fmla="*/ 0 w 2656"/>
              <a:gd name="T1" fmla="*/ 156 h 2164"/>
              <a:gd name="T2" fmla="*/ 0 w 2656"/>
              <a:gd name="T3" fmla="*/ 402 h 2164"/>
              <a:gd name="T4" fmla="*/ 1611 w 2656"/>
              <a:gd name="T5" fmla="*/ 2164 h 2164"/>
              <a:gd name="T6" fmla="*/ 2656 w 2656"/>
              <a:gd name="T7" fmla="*/ 1579 h 2164"/>
              <a:gd name="T8" fmla="*/ 2656 w 2656"/>
              <a:gd name="T9" fmla="*/ 1191 h 2164"/>
              <a:gd name="T10" fmla="*/ 728 w 2656"/>
              <a:gd name="T11" fmla="*/ 0 h 2164"/>
              <a:gd name="T12" fmla="*/ 0 w 2656"/>
              <a:gd name="T13" fmla="*/ 156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6" h="2164">
                <a:moveTo>
                  <a:pt x="0" y="156"/>
                </a:moveTo>
                <a:lnTo>
                  <a:pt x="0" y="402"/>
                </a:lnTo>
                <a:lnTo>
                  <a:pt x="1611" y="2164"/>
                </a:lnTo>
                <a:lnTo>
                  <a:pt x="2656" y="1579"/>
                </a:lnTo>
                <a:lnTo>
                  <a:pt x="2656" y="1191"/>
                </a:lnTo>
                <a:lnTo>
                  <a:pt x="728" y="0"/>
                </a:lnTo>
                <a:lnTo>
                  <a:pt x="0" y="1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9"/>
          <p:cNvSpPr/>
          <p:nvPr/>
        </p:nvSpPr>
        <p:spPr bwMode="auto">
          <a:xfrm>
            <a:off x="4430080" y="3232351"/>
            <a:ext cx="2611900" cy="1421405"/>
          </a:xfrm>
          <a:custGeom>
            <a:avLst/>
            <a:gdLst>
              <a:gd name="T0" fmla="*/ 0 w 2907"/>
              <a:gd name="T1" fmla="*/ 144 h 1582"/>
              <a:gd name="T2" fmla="*/ 0 w 2907"/>
              <a:gd name="T3" fmla="*/ 391 h 1582"/>
              <a:gd name="T4" fmla="*/ 1928 w 2907"/>
              <a:gd name="T5" fmla="*/ 1582 h 1582"/>
              <a:gd name="T6" fmla="*/ 2907 w 2907"/>
              <a:gd name="T7" fmla="*/ 1101 h 1582"/>
              <a:gd name="T8" fmla="*/ 2907 w 2907"/>
              <a:gd name="T9" fmla="*/ 767 h 1582"/>
              <a:gd name="T10" fmla="*/ 807 w 2907"/>
              <a:gd name="T11" fmla="*/ 0 h 1582"/>
              <a:gd name="T12" fmla="*/ 0 w 2907"/>
              <a:gd name="T13" fmla="*/ 144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07" h="1582">
                <a:moveTo>
                  <a:pt x="0" y="144"/>
                </a:moveTo>
                <a:lnTo>
                  <a:pt x="0" y="391"/>
                </a:lnTo>
                <a:lnTo>
                  <a:pt x="1928" y="1582"/>
                </a:lnTo>
                <a:lnTo>
                  <a:pt x="2907" y="1101"/>
                </a:lnTo>
                <a:lnTo>
                  <a:pt x="2907" y="767"/>
                </a:lnTo>
                <a:lnTo>
                  <a:pt x="807" y="0"/>
                </a:lnTo>
                <a:lnTo>
                  <a:pt x="0" y="1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10"/>
          <p:cNvSpPr/>
          <p:nvPr/>
        </p:nvSpPr>
        <p:spPr bwMode="auto">
          <a:xfrm>
            <a:off x="5155159" y="2890027"/>
            <a:ext cx="2758353" cy="1031462"/>
          </a:xfrm>
          <a:custGeom>
            <a:avLst/>
            <a:gdLst>
              <a:gd name="T0" fmla="*/ 0 w 3070"/>
              <a:gd name="T1" fmla="*/ 135 h 1148"/>
              <a:gd name="T2" fmla="*/ 0 w 3070"/>
              <a:gd name="T3" fmla="*/ 381 h 1148"/>
              <a:gd name="T4" fmla="*/ 2100 w 3070"/>
              <a:gd name="T5" fmla="*/ 1148 h 1148"/>
              <a:gd name="T6" fmla="*/ 3070 w 3070"/>
              <a:gd name="T7" fmla="*/ 739 h 1148"/>
              <a:gd name="T8" fmla="*/ 3070 w 3070"/>
              <a:gd name="T9" fmla="*/ 421 h 1148"/>
              <a:gd name="T10" fmla="*/ 937 w 3070"/>
              <a:gd name="T11" fmla="*/ 0 h 1148"/>
              <a:gd name="T12" fmla="*/ 0 w 3070"/>
              <a:gd name="T13" fmla="*/ 135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0" h="1148">
                <a:moveTo>
                  <a:pt x="0" y="135"/>
                </a:moveTo>
                <a:lnTo>
                  <a:pt x="0" y="381"/>
                </a:lnTo>
                <a:lnTo>
                  <a:pt x="2100" y="1148"/>
                </a:lnTo>
                <a:lnTo>
                  <a:pt x="3070" y="739"/>
                </a:lnTo>
                <a:lnTo>
                  <a:pt x="3070" y="421"/>
                </a:lnTo>
                <a:lnTo>
                  <a:pt x="937" y="0"/>
                </a:lnTo>
                <a:lnTo>
                  <a:pt x="0" y="13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7"/>
          <p:cNvSpPr/>
          <p:nvPr/>
        </p:nvSpPr>
        <p:spPr bwMode="auto">
          <a:xfrm>
            <a:off x="5997040" y="2571065"/>
            <a:ext cx="2745774" cy="697225"/>
          </a:xfrm>
          <a:custGeom>
            <a:avLst/>
            <a:gdLst>
              <a:gd name="T0" fmla="*/ 0 w 3056"/>
              <a:gd name="T1" fmla="*/ 108 h 776"/>
              <a:gd name="T2" fmla="*/ 0 w 3056"/>
              <a:gd name="T3" fmla="*/ 355 h 776"/>
              <a:gd name="T4" fmla="*/ 2133 w 3056"/>
              <a:gd name="T5" fmla="*/ 776 h 776"/>
              <a:gd name="T6" fmla="*/ 3056 w 3056"/>
              <a:gd name="T7" fmla="*/ 466 h 776"/>
              <a:gd name="T8" fmla="*/ 3056 w 3056"/>
              <a:gd name="T9" fmla="*/ 187 h 776"/>
              <a:gd name="T10" fmla="*/ 1050 w 3056"/>
              <a:gd name="T11" fmla="*/ 0 h 776"/>
              <a:gd name="T12" fmla="*/ 0 w 3056"/>
              <a:gd name="T13" fmla="*/ 108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6" h="776">
                <a:moveTo>
                  <a:pt x="0" y="108"/>
                </a:moveTo>
                <a:lnTo>
                  <a:pt x="0" y="355"/>
                </a:lnTo>
                <a:lnTo>
                  <a:pt x="2133" y="776"/>
                </a:lnTo>
                <a:lnTo>
                  <a:pt x="3056" y="466"/>
                </a:lnTo>
                <a:lnTo>
                  <a:pt x="3056" y="187"/>
                </a:lnTo>
                <a:lnTo>
                  <a:pt x="1050" y="0"/>
                </a:lnTo>
                <a:lnTo>
                  <a:pt x="0" y="10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75982" y="2571065"/>
            <a:ext cx="4966832" cy="2543615"/>
            <a:chOff x="3830001" y="3021606"/>
            <a:chExt cx="4966832" cy="2543615"/>
          </a:xfrm>
          <a:solidFill>
            <a:srgbClr val="019AC4"/>
          </a:solidFill>
        </p:grpSpPr>
        <p:sp>
          <p:nvSpPr>
            <p:cNvPr id="35" name="Freeform 14"/>
            <p:cNvSpPr/>
            <p:nvPr/>
          </p:nvSpPr>
          <p:spPr bwMode="auto">
            <a:xfrm>
              <a:off x="3830001" y="4034200"/>
              <a:ext cx="2386380" cy="1531021"/>
            </a:xfrm>
            <a:custGeom>
              <a:avLst/>
              <a:gdLst>
                <a:gd name="T0" fmla="*/ 0 w 2656"/>
                <a:gd name="T1" fmla="*/ 156 h 1704"/>
                <a:gd name="T2" fmla="*/ 728 w 2656"/>
                <a:gd name="T3" fmla="*/ 0 h 1704"/>
                <a:gd name="T4" fmla="*/ 2656 w 2656"/>
                <a:gd name="T5" fmla="*/ 1191 h 1704"/>
                <a:gd name="T6" fmla="*/ 1611 w 2656"/>
                <a:gd name="T7" fmla="*/ 1704 h 1704"/>
                <a:gd name="T8" fmla="*/ 0 w 2656"/>
                <a:gd name="T9" fmla="*/ 156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6" h="1704">
                  <a:moveTo>
                    <a:pt x="0" y="156"/>
                  </a:moveTo>
                  <a:lnTo>
                    <a:pt x="728" y="0"/>
                  </a:lnTo>
                  <a:lnTo>
                    <a:pt x="2656" y="1191"/>
                  </a:lnTo>
                  <a:lnTo>
                    <a:pt x="1611" y="1704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4484099" y="3682892"/>
              <a:ext cx="2611900" cy="1059316"/>
            </a:xfrm>
            <a:custGeom>
              <a:avLst/>
              <a:gdLst>
                <a:gd name="T0" fmla="*/ 0 w 2907"/>
                <a:gd name="T1" fmla="*/ 144 h 1179"/>
                <a:gd name="T2" fmla="*/ 807 w 2907"/>
                <a:gd name="T3" fmla="*/ 0 h 1179"/>
                <a:gd name="T4" fmla="*/ 2907 w 2907"/>
                <a:gd name="T5" fmla="*/ 767 h 1179"/>
                <a:gd name="T6" fmla="*/ 1928 w 2907"/>
                <a:gd name="T7" fmla="*/ 1179 h 1179"/>
                <a:gd name="T8" fmla="*/ 0 w 2907"/>
                <a:gd name="T9" fmla="*/ 144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7" h="1179">
                  <a:moveTo>
                    <a:pt x="0" y="144"/>
                  </a:moveTo>
                  <a:lnTo>
                    <a:pt x="807" y="0"/>
                  </a:lnTo>
                  <a:lnTo>
                    <a:pt x="2907" y="767"/>
                  </a:lnTo>
                  <a:lnTo>
                    <a:pt x="1928" y="1179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E767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5209178" y="3340568"/>
              <a:ext cx="2758353" cy="673865"/>
            </a:xfrm>
            <a:custGeom>
              <a:avLst/>
              <a:gdLst>
                <a:gd name="T0" fmla="*/ 0 w 3070"/>
                <a:gd name="T1" fmla="*/ 135 h 750"/>
                <a:gd name="T2" fmla="*/ 937 w 3070"/>
                <a:gd name="T3" fmla="*/ 0 h 750"/>
                <a:gd name="T4" fmla="*/ 3070 w 3070"/>
                <a:gd name="T5" fmla="*/ 421 h 750"/>
                <a:gd name="T6" fmla="*/ 2100 w 3070"/>
                <a:gd name="T7" fmla="*/ 750 h 750"/>
                <a:gd name="T8" fmla="*/ 0 w 3070"/>
                <a:gd name="T9" fmla="*/ 13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0" h="750">
                  <a:moveTo>
                    <a:pt x="0" y="135"/>
                  </a:moveTo>
                  <a:lnTo>
                    <a:pt x="937" y="0"/>
                  </a:lnTo>
                  <a:lnTo>
                    <a:pt x="3070" y="421"/>
                  </a:lnTo>
                  <a:lnTo>
                    <a:pt x="2100" y="75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38AB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6051059" y="3021606"/>
              <a:ext cx="2745774" cy="367481"/>
            </a:xfrm>
            <a:custGeom>
              <a:avLst/>
              <a:gdLst>
                <a:gd name="T0" fmla="*/ 0 w 3056"/>
                <a:gd name="T1" fmla="*/ 108 h 409"/>
                <a:gd name="T2" fmla="*/ 1050 w 3056"/>
                <a:gd name="T3" fmla="*/ 0 h 409"/>
                <a:gd name="T4" fmla="*/ 3056 w 3056"/>
                <a:gd name="T5" fmla="*/ 187 h 409"/>
                <a:gd name="T6" fmla="*/ 2133 w 3056"/>
                <a:gd name="T7" fmla="*/ 409 h 409"/>
                <a:gd name="T8" fmla="*/ 0 w 3056"/>
                <a:gd name="T9" fmla="*/ 10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409">
                  <a:moveTo>
                    <a:pt x="0" y="108"/>
                  </a:moveTo>
                  <a:lnTo>
                    <a:pt x="1050" y="0"/>
                  </a:lnTo>
                  <a:lnTo>
                    <a:pt x="3056" y="187"/>
                  </a:lnTo>
                  <a:lnTo>
                    <a:pt x="2133" y="409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65B3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1"/>
          <p:cNvSpPr txBox="1">
            <a:spLocks noChangeArrowheads="1"/>
          </p:cNvSpPr>
          <p:nvPr/>
        </p:nvSpPr>
        <p:spPr bwMode="auto">
          <a:xfrm>
            <a:off x="7072182" y="5047131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1"/>
          <p:cNvSpPr txBox="1">
            <a:spLocks noChangeArrowheads="1"/>
          </p:cNvSpPr>
          <p:nvPr/>
        </p:nvSpPr>
        <p:spPr bwMode="auto">
          <a:xfrm>
            <a:off x="7072182" y="5365847"/>
            <a:ext cx="22733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1"/>
          <p:cNvSpPr txBox="1">
            <a:spLocks noChangeArrowheads="1"/>
          </p:cNvSpPr>
          <p:nvPr/>
        </p:nvSpPr>
        <p:spPr bwMode="auto">
          <a:xfrm>
            <a:off x="8742814" y="3829170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1"/>
          <p:cNvSpPr txBox="1">
            <a:spLocks noChangeArrowheads="1"/>
          </p:cNvSpPr>
          <p:nvPr/>
        </p:nvSpPr>
        <p:spPr bwMode="auto">
          <a:xfrm>
            <a:off x="8742814" y="4147886"/>
            <a:ext cx="22733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1"/>
          <p:cNvSpPr txBox="1">
            <a:spLocks noChangeArrowheads="1"/>
          </p:cNvSpPr>
          <p:nvPr/>
        </p:nvSpPr>
        <p:spPr bwMode="auto">
          <a:xfrm>
            <a:off x="1181154" y="3066204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1"/>
          <p:cNvSpPr txBox="1">
            <a:spLocks noChangeArrowheads="1"/>
          </p:cNvSpPr>
          <p:nvPr/>
        </p:nvSpPr>
        <p:spPr bwMode="auto">
          <a:xfrm>
            <a:off x="1181154" y="3384920"/>
            <a:ext cx="22733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2851786" y="1848243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1"/>
          <p:cNvSpPr txBox="1">
            <a:spLocks noChangeArrowheads="1"/>
          </p:cNvSpPr>
          <p:nvPr/>
        </p:nvSpPr>
        <p:spPr bwMode="auto">
          <a:xfrm>
            <a:off x="2851786" y="2166959"/>
            <a:ext cx="22733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32513" y="0"/>
            <a:ext cx="55810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829" y="1252010"/>
            <a:ext cx="5878735" cy="5111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393539" y="1423353"/>
            <a:ext cx="5416952" cy="3310693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0"/>
          <p:cNvSpPr txBox="1">
            <a:spLocks noChangeArrowheads="1"/>
          </p:cNvSpPr>
          <p:nvPr/>
        </p:nvSpPr>
        <p:spPr bwMode="auto">
          <a:xfrm>
            <a:off x="6734226" y="1212352"/>
            <a:ext cx="194241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工作小结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0"/>
          <p:cNvSpPr>
            <a:spLocks noChangeArrowheads="1"/>
          </p:cNvSpPr>
          <p:nvPr/>
        </p:nvSpPr>
        <p:spPr bwMode="auto">
          <a:xfrm>
            <a:off x="6754547" y="1826074"/>
            <a:ext cx="430969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单击此处可编辑内容，建议使用微软雅黑字体。您的内容打在这里，或者通过复制您的文本后，在此框中选择粘贴，并选择只保留文字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777696" y="3632005"/>
            <a:ext cx="234248" cy="23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738149" y="3592458"/>
            <a:ext cx="313342" cy="3133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7262311" y="3602618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在此添加标题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7262311" y="3905800"/>
            <a:ext cx="40091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77696" y="4957434"/>
            <a:ext cx="234248" cy="23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38149" y="4917887"/>
            <a:ext cx="313342" cy="3133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1"/>
          <p:cNvSpPr txBox="1">
            <a:spLocks noChangeArrowheads="1"/>
          </p:cNvSpPr>
          <p:nvPr/>
        </p:nvSpPr>
        <p:spPr bwMode="auto">
          <a:xfrm>
            <a:off x="7262311" y="4928047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在此添加标题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7262311" y="5231229"/>
            <a:ext cx="40091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1145893"/>
            <a:ext cx="12192000" cy="46298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80199" y="2294241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第一章节标题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9339" y="2273809"/>
            <a:ext cx="88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02162" y="2708428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prstClr val="white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7496" y="2895469"/>
            <a:ext cx="480060" cy="4571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02162" y="4062205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第二章节标题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31302" y="4041773"/>
            <a:ext cx="88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24125" y="4476392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prstClr val="white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59459" y="4663433"/>
            <a:ext cx="480060" cy="4571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670302" y="2294241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第三章节标题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99442" y="2273809"/>
            <a:ext cx="88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92265" y="2708428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prstClr val="white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27599" y="2895469"/>
            <a:ext cx="480060" cy="4571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692265" y="4062205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第四章节标题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21405" y="4041773"/>
            <a:ext cx="88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14228" y="4476392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prstClr val="white">
                    <a:alpha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49562" y="4663433"/>
            <a:ext cx="480060" cy="4571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5B3BF"/>
          </a:solidFill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385759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谢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看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观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184765"/>
            <a:ext cx="430887" cy="21091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以梦为</a:t>
            </a:r>
            <a:r>
              <a:rPr lang="zh-CN" altLang="en-US" sz="1600" smtClean="0">
                <a:solidFill>
                  <a:schemeClr val="bg1"/>
                </a:solidFill>
              </a:rPr>
              <a:t>马，不负昭华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0651" y="1985902"/>
            <a:ext cx="689317" cy="70338"/>
          </a:xfrm>
          <a:prstGeom prst="rect">
            <a:avLst/>
          </a:prstGeom>
          <a:solidFill>
            <a:srgbClr val="FC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38417" y="1149201"/>
            <a:ext cx="235163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字体说明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C621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53954" y="1566851"/>
            <a:ext cx="282391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系统需要安装的字体说明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任意多边形 82"/>
          <p:cNvSpPr/>
          <p:nvPr/>
        </p:nvSpPr>
        <p:spPr>
          <a:xfrm rot="2000319">
            <a:off x="5272681" y="2963847"/>
            <a:ext cx="1417511" cy="1073083"/>
          </a:xfrm>
          <a:custGeom>
            <a:avLst/>
            <a:gdLst>
              <a:gd name="connsiteX0" fmla="*/ 1 w 1188433"/>
              <a:gd name="connsiteY0" fmla="*/ 0 h 899667"/>
              <a:gd name="connsiteX1" fmla="*/ 1062321 w 1188433"/>
              <a:gd name="connsiteY1" fmla="*/ 0 h 899667"/>
              <a:gd name="connsiteX2" fmla="*/ 1101665 w 1188433"/>
              <a:gd name="connsiteY2" fmla="*/ 66932 h 899667"/>
              <a:gd name="connsiteX3" fmla="*/ 1058795 w 1188433"/>
              <a:gd name="connsiteY3" fmla="*/ 849412 h 899667"/>
              <a:gd name="connsiteX4" fmla="*/ 1017491 w 1188433"/>
              <a:gd name="connsiteY4" fmla="*/ 899667 h 899667"/>
              <a:gd name="connsiteX5" fmla="*/ 0 w 1188433"/>
              <a:gd name="connsiteY5" fmla="*/ 899667 h 899667"/>
              <a:gd name="connsiteX6" fmla="*/ 1 w 1188433"/>
              <a:gd name="connsiteY6" fmla="*/ 0 h 89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8433" h="899667">
                <a:moveTo>
                  <a:pt x="1" y="0"/>
                </a:moveTo>
                <a:lnTo>
                  <a:pt x="1062321" y="0"/>
                </a:lnTo>
                <a:lnTo>
                  <a:pt x="1101665" y="66932"/>
                </a:lnTo>
                <a:cubicBezTo>
                  <a:pt x="1233866" y="320458"/>
                  <a:pt x="1211403" y="620885"/>
                  <a:pt x="1058795" y="849412"/>
                </a:cubicBezTo>
                <a:lnTo>
                  <a:pt x="1017491" y="899667"/>
                </a:lnTo>
                <a:lnTo>
                  <a:pt x="0" y="899667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50000"/>
                  <a:alpha val="73000"/>
                </a:schemeClr>
              </a:gs>
              <a:gs pos="64000">
                <a:schemeClr val="bg1">
                  <a:lumMod val="50000"/>
                  <a:alpha val="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835356" y="2565659"/>
            <a:ext cx="1088108" cy="1088107"/>
          </a:xfrm>
          <a:prstGeom prst="ellipse">
            <a:avLst/>
          </a:prstGeom>
          <a:solidFill>
            <a:srgbClr val="F8571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任意多边形 78"/>
          <p:cNvSpPr/>
          <p:nvPr/>
        </p:nvSpPr>
        <p:spPr>
          <a:xfrm rot="2000319">
            <a:off x="1514950" y="2924300"/>
            <a:ext cx="1417511" cy="1073083"/>
          </a:xfrm>
          <a:custGeom>
            <a:avLst/>
            <a:gdLst>
              <a:gd name="connsiteX0" fmla="*/ 1 w 1188433"/>
              <a:gd name="connsiteY0" fmla="*/ 0 h 899667"/>
              <a:gd name="connsiteX1" fmla="*/ 1062321 w 1188433"/>
              <a:gd name="connsiteY1" fmla="*/ 0 h 899667"/>
              <a:gd name="connsiteX2" fmla="*/ 1101665 w 1188433"/>
              <a:gd name="connsiteY2" fmla="*/ 66932 h 899667"/>
              <a:gd name="connsiteX3" fmla="*/ 1058795 w 1188433"/>
              <a:gd name="connsiteY3" fmla="*/ 849412 h 899667"/>
              <a:gd name="connsiteX4" fmla="*/ 1017491 w 1188433"/>
              <a:gd name="connsiteY4" fmla="*/ 899667 h 899667"/>
              <a:gd name="connsiteX5" fmla="*/ 0 w 1188433"/>
              <a:gd name="connsiteY5" fmla="*/ 899667 h 899667"/>
              <a:gd name="connsiteX6" fmla="*/ 1 w 1188433"/>
              <a:gd name="connsiteY6" fmla="*/ 0 h 89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8433" h="899667">
                <a:moveTo>
                  <a:pt x="1" y="0"/>
                </a:moveTo>
                <a:lnTo>
                  <a:pt x="1062321" y="0"/>
                </a:lnTo>
                <a:lnTo>
                  <a:pt x="1101665" y="66932"/>
                </a:lnTo>
                <a:cubicBezTo>
                  <a:pt x="1233866" y="320458"/>
                  <a:pt x="1211403" y="620885"/>
                  <a:pt x="1058795" y="849412"/>
                </a:cubicBezTo>
                <a:lnTo>
                  <a:pt x="1017491" y="899667"/>
                </a:lnTo>
                <a:lnTo>
                  <a:pt x="0" y="899667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50000"/>
                  <a:alpha val="73000"/>
                </a:schemeClr>
              </a:gs>
              <a:gs pos="64000">
                <a:schemeClr val="bg1">
                  <a:lumMod val="50000"/>
                  <a:alpha val="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44591" y="2565658"/>
            <a:ext cx="1088108" cy="1088106"/>
          </a:xfrm>
          <a:prstGeom prst="ellipse">
            <a:avLst/>
          </a:prstGeom>
          <a:solidFill>
            <a:srgbClr val="F8571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938417" y="3963138"/>
            <a:ext cx="235163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其他说明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C621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53953" y="4533004"/>
            <a:ext cx="9250107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茫茫模板中，看到也许就是缘分。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你的购买是对作者努力最大的鼓励，希望你使用这套模板获得成功！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稻壳儿感谢您的支持！</a:t>
            </a:r>
            <a:b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66795" y="4465872"/>
            <a:ext cx="689317" cy="70338"/>
          </a:xfrm>
          <a:prstGeom prst="rect">
            <a:avLst/>
          </a:prstGeom>
          <a:solidFill>
            <a:srgbClr val="FC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2505751" y="2823817"/>
            <a:ext cx="149490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503665" y="3210141"/>
            <a:ext cx="152740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统自带，无需安</a:t>
            </a:r>
            <a:r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装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6284672" y="2823817"/>
            <a:ext cx="2026946" cy="4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汉仪菱心简体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14138" y="3210141"/>
            <a:ext cx="2358688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本模板已嵌入该字体，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无需安</a:t>
            </a:r>
            <a:r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装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1177041" y="2919033"/>
            <a:ext cx="98383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-5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</a:t>
            </a:r>
            <a:r>
              <a:rPr kumimoji="0" lang="en-US" altLang="zh-CN" sz="2400" b="1" i="0" u="none" strike="noStrike" kern="1200" cap="none" spc="-5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0" u="none" strike="noStrike" kern="1200" cap="none" spc="-5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4865774" y="2919033"/>
            <a:ext cx="98383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-5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</a:t>
            </a:r>
            <a:r>
              <a:rPr kumimoji="0" lang="en-US" altLang="zh-CN" sz="2400" b="1" i="0" u="none" strike="noStrike" kern="1200" cap="none" spc="-5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400" b="1" i="0" u="none" strike="noStrike" kern="1200" cap="none" spc="-5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25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2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15200" y="264160"/>
            <a:ext cx="3088640" cy="6350000"/>
          </a:xfrm>
          <a:prstGeom prst="rect">
            <a:avLst/>
          </a:prstGeom>
          <a:solidFill>
            <a:srgbClr val="FC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2286" y="362662"/>
            <a:ext cx="2914733" cy="61495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53355" y="2302905"/>
            <a:ext cx="689317" cy="70338"/>
          </a:xfrm>
          <a:prstGeom prst="rect">
            <a:avLst/>
          </a:prstGeom>
          <a:solidFill>
            <a:srgbClr val="FC6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38417" y="1357020"/>
            <a:ext cx="25281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图片插入说明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621E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C621E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1047599" y="1872944"/>
            <a:ext cx="2823915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中如何插入图片？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7599" y="2621845"/>
            <a:ext cx="5048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键要更换的图片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设置形状格式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图片或纹理填充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选择图片</a:t>
            </a:r>
            <a:endPara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偏移量</a:t>
            </a:r>
            <a:r>
              <a:rPr lang="en-US" altLang="zh-CN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可以调整图片位置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49480" y="1377141"/>
            <a:ext cx="623102" cy="332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08385" y="3468620"/>
            <a:ext cx="754108" cy="332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61030" y="4683760"/>
            <a:ext cx="2358329" cy="1149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447559" y="952875"/>
            <a:ext cx="395961" cy="332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4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工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501506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作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述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概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346812"/>
            <a:ext cx="430887" cy="16739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</a:rPr>
              <a:t>第一部分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160" y="233680"/>
            <a:ext cx="11714480" cy="639064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4160" y="233680"/>
            <a:ext cx="4378960" cy="63906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0"/>
          <p:cNvSpPr txBox="1">
            <a:spLocks noChangeArrowheads="1"/>
          </p:cNvSpPr>
          <p:nvPr/>
        </p:nvSpPr>
        <p:spPr bwMode="auto">
          <a:xfrm>
            <a:off x="831266" y="1915240"/>
            <a:ext cx="24605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工</a:t>
            </a:r>
            <a:r>
              <a:rPr lang="zh-CN" altLang="en-US" sz="3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作概述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0"/>
          <p:cNvSpPr>
            <a:spLocks noChangeArrowheads="1"/>
          </p:cNvSpPr>
          <p:nvPr/>
        </p:nvSpPr>
        <p:spPr bwMode="auto">
          <a:xfrm>
            <a:off x="831267" y="2964918"/>
            <a:ext cx="3274904" cy="225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建议使用微软雅黑字体。您的内容打在这里，或者通过复制您的文本后，在此框中选择粘贴，并选择只保留文字，建议使用微软雅黑字体。您的内容打在这里，或者通过复制您的文本后，在此框中选择粘贴，并选择只保留文字，建议使用微软雅黑字体。您的内容打在这里，或者通过复制您的文本后，在此框中选择粘贴，并选择只保留文字，建议使用微软雅黑字体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1266" y="2692400"/>
            <a:ext cx="314129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7"/>
          <p:cNvSpPr/>
          <p:nvPr/>
        </p:nvSpPr>
        <p:spPr bwMode="auto">
          <a:xfrm flipH="1" flipV="1">
            <a:off x="8236158" y="5557460"/>
            <a:ext cx="2088232" cy="248318"/>
          </a:xfrm>
          <a:custGeom>
            <a:avLst/>
            <a:gdLst>
              <a:gd name="T0" fmla="*/ 770 w 1157"/>
              <a:gd name="T1" fmla="*/ 42 h 69"/>
              <a:gd name="T2" fmla="*/ 714 w 1157"/>
              <a:gd name="T3" fmla="*/ 63 h 69"/>
              <a:gd name="T4" fmla="*/ 711 w 1157"/>
              <a:gd name="T5" fmla="*/ 66 h 69"/>
              <a:gd name="T6" fmla="*/ 686 w 1157"/>
              <a:gd name="T7" fmla="*/ 68 h 69"/>
              <a:gd name="T8" fmla="*/ 602 w 1157"/>
              <a:gd name="T9" fmla="*/ 61 h 69"/>
              <a:gd name="T10" fmla="*/ 569 w 1157"/>
              <a:gd name="T11" fmla="*/ 50 h 69"/>
              <a:gd name="T12" fmla="*/ 557 w 1157"/>
              <a:gd name="T13" fmla="*/ 50 h 69"/>
              <a:gd name="T14" fmla="*/ 534 w 1157"/>
              <a:gd name="T15" fmla="*/ 44 h 69"/>
              <a:gd name="T16" fmla="*/ 495 w 1157"/>
              <a:gd name="T17" fmla="*/ 44 h 69"/>
              <a:gd name="T18" fmla="*/ 452 w 1157"/>
              <a:gd name="T19" fmla="*/ 39 h 69"/>
              <a:gd name="T20" fmla="*/ 439 w 1157"/>
              <a:gd name="T21" fmla="*/ 41 h 69"/>
              <a:gd name="T22" fmla="*/ 427 w 1157"/>
              <a:gd name="T23" fmla="*/ 43 h 69"/>
              <a:gd name="T24" fmla="*/ 422 w 1157"/>
              <a:gd name="T25" fmla="*/ 50 h 69"/>
              <a:gd name="T26" fmla="*/ 363 w 1157"/>
              <a:gd name="T27" fmla="*/ 59 h 69"/>
              <a:gd name="T28" fmla="*/ 320 w 1157"/>
              <a:gd name="T29" fmla="*/ 62 h 69"/>
              <a:gd name="T30" fmla="*/ 278 w 1157"/>
              <a:gd name="T31" fmla="*/ 54 h 69"/>
              <a:gd name="T32" fmla="*/ 246 w 1157"/>
              <a:gd name="T33" fmla="*/ 52 h 69"/>
              <a:gd name="T34" fmla="*/ 221 w 1157"/>
              <a:gd name="T35" fmla="*/ 40 h 69"/>
              <a:gd name="T36" fmla="*/ 183 w 1157"/>
              <a:gd name="T37" fmla="*/ 48 h 69"/>
              <a:gd name="T38" fmla="*/ 151 w 1157"/>
              <a:gd name="T39" fmla="*/ 46 h 69"/>
              <a:gd name="T40" fmla="*/ 109 w 1157"/>
              <a:gd name="T41" fmla="*/ 50 h 69"/>
              <a:gd name="T42" fmla="*/ 73 w 1157"/>
              <a:gd name="T43" fmla="*/ 52 h 69"/>
              <a:gd name="T44" fmla="*/ 41 w 1157"/>
              <a:gd name="T45" fmla="*/ 48 h 69"/>
              <a:gd name="T46" fmla="*/ 83 w 1157"/>
              <a:gd name="T47" fmla="*/ 46 h 69"/>
              <a:gd name="T48" fmla="*/ 12 w 1157"/>
              <a:gd name="T49" fmla="*/ 50 h 69"/>
              <a:gd name="T50" fmla="*/ 21 w 1157"/>
              <a:gd name="T51" fmla="*/ 44 h 69"/>
              <a:gd name="T52" fmla="*/ 12 w 1157"/>
              <a:gd name="T53" fmla="*/ 35 h 69"/>
              <a:gd name="T54" fmla="*/ 46 w 1157"/>
              <a:gd name="T55" fmla="*/ 37 h 69"/>
              <a:gd name="T56" fmla="*/ 66 w 1157"/>
              <a:gd name="T57" fmla="*/ 35 h 69"/>
              <a:gd name="T58" fmla="*/ 128 w 1157"/>
              <a:gd name="T59" fmla="*/ 39 h 69"/>
              <a:gd name="T60" fmla="*/ 108 w 1157"/>
              <a:gd name="T61" fmla="*/ 32 h 69"/>
              <a:gd name="T62" fmla="*/ 167 w 1157"/>
              <a:gd name="T63" fmla="*/ 29 h 69"/>
              <a:gd name="T64" fmla="*/ 180 w 1157"/>
              <a:gd name="T65" fmla="*/ 23 h 69"/>
              <a:gd name="T66" fmla="*/ 249 w 1157"/>
              <a:gd name="T67" fmla="*/ 26 h 69"/>
              <a:gd name="T68" fmla="*/ 284 w 1157"/>
              <a:gd name="T69" fmla="*/ 30 h 69"/>
              <a:gd name="T70" fmla="*/ 328 w 1157"/>
              <a:gd name="T71" fmla="*/ 35 h 69"/>
              <a:gd name="T72" fmla="*/ 357 w 1157"/>
              <a:gd name="T73" fmla="*/ 37 h 69"/>
              <a:gd name="T74" fmla="*/ 367 w 1157"/>
              <a:gd name="T75" fmla="*/ 42 h 69"/>
              <a:gd name="T76" fmla="*/ 376 w 1157"/>
              <a:gd name="T77" fmla="*/ 38 h 69"/>
              <a:gd name="T78" fmla="*/ 359 w 1157"/>
              <a:gd name="T79" fmla="*/ 36 h 69"/>
              <a:gd name="T80" fmla="*/ 396 w 1157"/>
              <a:gd name="T81" fmla="*/ 18 h 69"/>
              <a:gd name="T82" fmla="*/ 495 w 1157"/>
              <a:gd name="T83" fmla="*/ 15 h 69"/>
              <a:gd name="T84" fmla="*/ 615 w 1157"/>
              <a:gd name="T85" fmla="*/ 32 h 69"/>
              <a:gd name="T86" fmla="*/ 672 w 1157"/>
              <a:gd name="T87" fmla="*/ 39 h 69"/>
              <a:gd name="T88" fmla="*/ 682 w 1157"/>
              <a:gd name="T89" fmla="*/ 39 h 69"/>
              <a:gd name="T90" fmla="*/ 687 w 1157"/>
              <a:gd name="T91" fmla="*/ 18 h 69"/>
              <a:gd name="T92" fmla="*/ 745 w 1157"/>
              <a:gd name="T93" fmla="*/ 1 h 69"/>
              <a:gd name="T94" fmla="*/ 785 w 1157"/>
              <a:gd name="T95" fmla="*/ 3 h 69"/>
              <a:gd name="T96" fmla="*/ 870 w 1157"/>
              <a:gd name="T97" fmla="*/ 8 h 69"/>
              <a:gd name="T98" fmla="*/ 992 w 1157"/>
              <a:gd name="T99" fmla="*/ 16 h 69"/>
              <a:gd name="T100" fmla="*/ 1113 w 1157"/>
              <a:gd name="T101" fmla="*/ 22 h 69"/>
              <a:gd name="T102" fmla="*/ 1151 w 1157"/>
              <a:gd name="T103" fmla="*/ 24 h 69"/>
              <a:gd name="T104" fmla="*/ 1098 w 1157"/>
              <a:gd name="T105" fmla="*/ 35 h 69"/>
              <a:gd name="T106" fmla="*/ 1060 w 1157"/>
              <a:gd name="T107" fmla="*/ 38 h 69"/>
              <a:gd name="T108" fmla="*/ 1006 w 1157"/>
              <a:gd name="T109" fmla="*/ 40 h 69"/>
              <a:gd name="T110" fmla="*/ 937 w 1157"/>
              <a:gd name="T111" fmla="*/ 40 h 69"/>
              <a:gd name="T112" fmla="*/ 920 w 1157"/>
              <a:gd name="T113" fmla="*/ 38 h 69"/>
              <a:gd name="T114" fmla="*/ 843 w 1157"/>
              <a:gd name="T115" fmla="*/ 34 h 69"/>
              <a:gd name="T116" fmla="*/ 811 w 1157"/>
              <a:gd name="T117" fmla="*/ 31 h 69"/>
              <a:gd name="T118" fmla="*/ 761 w 1157"/>
              <a:gd name="T119" fmla="*/ 29 h 69"/>
              <a:gd name="T120" fmla="*/ 727 w 1157"/>
              <a:gd name="T121" fmla="*/ 21 h 69"/>
              <a:gd name="T122" fmla="*/ 744 w 1157"/>
              <a:gd name="T123" fmla="*/ 2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57" h="69">
                <a:moveTo>
                  <a:pt x="755" y="21"/>
                </a:moveTo>
                <a:cubicBezTo>
                  <a:pt x="758" y="19"/>
                  <a:pt x="762" y="20"/>
                  <a:pt x="766" y="20"/>
                </a:cubicBezTo>
                <a:cubicBezTo>
                  <a:pt x="766" y="20"/>
                  <a:pt x="766" y="20"/>
                  <a:pt x="766" y="20"/>
                </a:cubicBezTo>
                <a:cubicBezTo>
                  <a:pt x="766" y="21"/>
                  <a:pt x="766" y="21"/>
                  <a:pt x="766" y="21"/>
                </a:cubicBezTo>
                <a:cubicBezTo>
                  <a:pt x="767" y="22"/>
                  <a:pt x="767" y="23"/>
                  <a:pt x="765" y="22"/>
                </a:cubicBezTo>
                <a:cubicBezTo>
                  <a:pt x="770" y="23"/>
                  <a:pt x="771" y="26"/>
                  <a:pt x="770" y="29"/>
                </a:cubicBezTo>
                <a:cubicBezTo>
                  <a:pt x="770" y="32"/>
                  <a:pt x="769" y="34"/>
                  <a:pt x="772" y="36"/>
                </a:cubicBezTo>
                <a:cubicBezTo>
                  <a:pt x="771" y="36"/>
                  <a:pt x="769" y="34"/>
                  <a:pt x="767" y="36"/>
                </a:cubicBezTo>
                <a:cubicBezTo>
                  <a:pt x="766" y="40"/>
                  <a:pt x="769" y="40"/>
                  <a:pt x="770" y="42"/>
                </a:cubicBezTo>
                <a:cubicBezTo>
                  <a:pt x="769" y="42"/>
                  <a:pt x="767" y="44"/>
                  <a:pt x="765" y="45"/>
                </a:cubicBezTo>
                <a:cubicBezTo>
                  <a:pt x="764" y="46"/>
                  <a:pt x="762" y="47"/>
                  <a:pt x="763" y="47"/>
                </a:cubicBezTo>
                <a:cubicBezTo>
                  <a:pt x="759" y="49"/>
                  <a:pt x="759" y="44"/>
                  <a:pt x="753" y="46"/>
                </a:cubicBezTo>
                <a:cubicBezTo>
                  <a:pt x="746" y="48"/>
                  <a:pt x="747" y="51"/>
                  <a:pt x="741" y="52"/>
                </a:cubicBezTo>
                <a:cubicBezTo>
                  <a:pt x="740" y="56"/>
                  <a:pt x="748" y="51"/>
                  <a:pt x="751" y="50"/>
                </a:cubicBezTo>
                <a:cubicBezTo>
                  <a:pt x="747" y="52"/>
                  <a:pt x="742" y="54"/>
                  <a:pt x="736" y="56"/>
                </a:cubicBezTo>
                <a:cubicBezTo>
                  <a:pt x="733" y="58"/>
                  <a:pt x="742" y="57"/>
                  <a:pt x="745" y="54"/>
                </a:cubicBezTo>
                <a:cubicBezTo>
                  <a:pt x="742" y="58"/>
                  <a:pt x="731" y="60"/>
                  <a:pt x="726" y="59"/>
                </a:cubicBezTo>
                <a:cubicBezTo>
                  <a:pt x="722" y="61"/>
                  <a:pt x="718" y="61"/>
                  <a:pt x="714" y="63"/>
                </a:cubicBezTo>
                <a:cubicBezTo>
                  <a:pt x="720" y="62"/>
                  <a:pt x="724" y="65"/>
                  <a:pt x="733" y="63"/>
                </a:cubicBezTo>
                <a:cubicBezTo>
                  <a:pt x="745" y="60"/>
                  <a:pt x="725" y="63"/>
                  <a:pt x="734" y="60"/>
                </a:cubicBezTo>
                <a:cubicBezTo>
                  <a:pt x="738" y="61"/>
                  <a:pt x="738" y="61"/>
                  <a:pt x="738" y="61"/>
                </a:cubicBezTo>
                <a:cubicBezTo>
                  <a:pt x="741" y="59"/>
                  <a:pt x="746" y="58"/>
                  <a:pt x="750" y="57"/>
                </a:cubicBezTo>
                <a:cubicBezTo>
                  <a:pt x="751" y="55"/>
                  <a:pt x="748" y="56"/>
                  <a:pt x="746" y="57"/>
                </a:cubicBezTo>
                <a:cubicBezTo>
                  <a:pt x="753" y="54"/>
                  <a:pt x="755" y="51"/>
                  <a:pt x="763" y="49"/>
                </a:cubicBezTo>
                <a:cubicBezTo>
                  <a:pt x="762" y="52"/>
                  <a:pt x="757" y="55"/>
                  <a:pt x="752" y="57"/>
                </a:cubicBezTo>
                <a:cubicBezTo>
                  <a:pt x="746" y="59"/>
                  <a:pt x="741" y="61"/>
                  <a:pt x="740" y="63"/>
                </a:cubicBezTo>
                <a:cubicBezTo>
                  <a:pt x="731" y="64"/>
                  <a:pt x="721" y="66"/>
                  <a:pt x="711" y="66"/>
                </a:cubicBezTo>
                <a:cubicBezTo>
                  <a:pt x="710" y="66"/>
                  <a:pt x="718" y="63"/>
                  <a:pt x="709" y="63"/>
                </a:cubicBezTo>
                <a:cubicBezTo>
                  <a:pt x="709" y="65"/>
                  <a:pt x="702" y="67"/>
                  <a:pt x="690" y="68"/>
                </a:cubicBezTo>
                <a:cubicBezTo>
                  <a:pt x="692" y="67"/>
                  <a:pt x="687" y="67"/>
                  <a:pt x="683" y="67"/>
                </a:cubicBezTo>
                <a:cubicBezTo>
                  <a:pt x="678" y="66"/>
                  <a:pt x="674" y="66"/>
                  <a:pt x="677" y="65"/>
                </a:cubicBezTo>
                <a:cubicBezTo>
                  <a:pt x="682" y="66"/>
                  <a:pt x="684" y="64"/>
                  <a:pt x="684" y="64"/>
                </a:cubicBezTo>
                <a:cubicBezTo>
                  <a:pt x="674" y="64"/>
                  <a:pt x="682" y="62"/>
                  <a:pt x="677" y="62"/>
                </a:cubicBezTo>
                <a:cubicBezTo>
                  <a:pt x="668" y="63"/>
                  <a:pt x="668" y="63"/>
                  <a:pt x="669" y="63"/>
                </a:cubicBezTo>
                <a:cubicBezTo>
                  <a:pt x="669" y="64"/>
                  <a:pt x="669" y="64"/>
                  <a:pt x="660" y="64"/>
                </a:cubicBezTo>
                <a:cubicBezTo>
                  <a:pt x="664" y="65"/>
                  <a:pt x="674" y="67"/>
                  <a:pt x="686" y="68"/>
                </a:cubicBezTo>
                <a:cubicBezTo>
                  <a:pt x="685" y="69"/>
                  <a:pt x="675" y="68"/>
                  <a:pt x="670" y="69"/>
                </a:cubicBezTo>
                <a:cubicBezTo>
                  <a:pt x="677" y="68"/>
                  <a:pt x="665" y="67"/>
                  <a:pt x="671" y="67"/>
                </a:cubicBezTo>
                <a:cubicBezTo>
                  <a:pt x="663" y="66"/>
                  <a:pt x="655" y="65"/>
                  <a:pt x="647" y="64"/>
                </a:cubicBezTo>
                <a:cubicBezTo>
                  <a:pt x="640" y="63"/>
                  <a:pt x="635" y="61"/>
                  <a:pt x="629" y="61"/>
                </a:cubicBezTo>
                <a:cubicBezTo>
                  <a:pt x="628" y="64"/>
                  <a:pt x="649" y="65"/>
                  <a:pt x="643" y="68"/>
                </a:cubicBezTo>
                <a:cubicBezTo>
                  <a:pt x="636" y="67"/>
                  <a:pt x="637" y="65"/>
                  <a:pt x="632" y="65"/>
                </a:cubicBezTo>
                <a:cubicBezTo>
                  <a:pt x="626" y="66"/>
                  <a:pt x="617" y="64"/>
                  <a:pt x="610" y="63"/>
                </a:cubicBezTo>
                <a:cubicBezTo>
                  <a:pt x="614" y="62"/>
                  <a:pt x="614" y="62"/>
                  <a:pt x="614" y="62"/>
                </a:cubicBezTo>
                <a:cubicBezTo>
                  <a:pt x="612" y="61"/>
                  <a:pt x="606" y="61"/>
                  <a:pt x="602" y="61"/>
                </a:cubicBezTo>
                <a:cubicBezTo>
                  <a:pt x="603" y="61"/>
                  <a:pt x="603" y="61"/>
                  <a:pt x="603" y="61"/>
                </a:cubicBezTo>
                <a:cubicBezTo>
                  <a:pt x="600" y="60"/>
                  <a:pt x="600" y="60"/>
                  <a:pt x="600" y="60"/>
                </a:cubicBezTo>
                <a:cubicBezTo>
                  <a:pt x="599" y="60"/>
                  <a:pt x="599" y="60"/>
                  <a:pt x="599" y="60"/>
                </a:cubicBezTo>
                <a:cubicBezTo>
                  <a:pt x="596" y="59"/>
                  <a:pt x="587" y="59"/>
                  <a:pt x="581" y="57"/>
                </a:cubicBezTo>
                <a:cubicBezTo>
                  <a:pt x="582" y="56"/>
                  <a:pt x="587" y="58"/>
                  <a:pt x="591" y="58"/>
                </a:cubicBezTo>
                <a:cubicBezTo>
                  <a:pt x="592" y="58"/>
                  <a:pt x="599" y="59"/>
                  <a:pt x="597" y="57"/>
                </a:cubicBezTo>
                <a:cubicBezTo>
                  <a:pt x="589" y="56"/>
                  <a:pt x="584" y="53"/>
                  <a:pt x="576" y="52"/>
                </a:cubicBezTo>
                <a:cubicBezTo>
                  <a:pt x="577" y="52"/>
                  <a:pt x="578" y="52"/>
                  <a:pt x="579" y="52"/>
                </a:cubicBezTo>
                <a:cubicBezTo>
                  <a:pt x="578" y="51"/>
                  <a:pt x="573" y="51"/>
                  <a:pt x="569" y="50"/>
                </a:cubicBezTo>
                <a:cubicBezTo>
                  <a:pt x="560" y="50"/>
                  <a:pt x="573" y="53"/>
                  <a:pt x="567" y="53"/>
                </a:cubicBezTo>
                <a:cubicBezTo>
                  <a:pt x="569" y="55"/>
                  <a:pt x="576" y="54"/>
                  <a:pt x="574" y="56"/>
                </a:cubicBezTo>
                <a:cubicBezTo>
                  <a:pt x="573" y="56"/>
                  <a:pt x="570" y="57"/>
                  <a:pt x="568" y="57"/>
                </a:cubicBezTo>
                <a:cubicBezTo>
                  <a:pt x="564" y="55"/>
                  <a:pt x="558" y="56"/>
                  <a:pt x="555" y="55"/>
                </a:cubicBezTo>
                <a:cubicBezTo>
                  <a:pt x="559" y="55"/>
                  <a:pt x="559" y="55"/>
                  <a:pt x="559" y="55"/>
                </a:cubicBezTo>
                <a:cubicBezTo>
                  <a:pt x="560" y="54"/>
                  <a:pt x="556" y="54"/>
                  <a:pt x="555" y="54"/>
                </a:cubicBezTo>
                <a:cubicBezTo>
                  <a:pt x="559" y="52"/>
                  <a:pt x="559" y="52"/>
                  <a:pt x="559" y="52"/>
                </a:cubicBezTo>
                <a:cubicBezTo>
                  <a:pt x="564" y="53"/>
                  <a:pt x="565" y="55"/>
                  <a:pt x="570" y="54"/>
                </a:cubicBezTo>
                <a:cubicBezTo>
                  <a:pt x="562" y="53"/>
                  <a:pt x="566" y="51"/>
                  <a:pt x="557" y="50"/>
                </a:cubicBezTo>
                <a:cubicBezTo>
                  <a:pt x="555" y="50"/>
                  <a:pt x="558" y="50"/>
                  <a:pt x="558" y="51"/>
                </a:cubicBezTo>
                <a:cubicBezTo>
                  <a:pt x="555" y="51"/>
                  <a:pt x="553" y="49"/>
                  <a:pt x="547" y="49"/>
                </a:cubicBezTo>
                <a:cubicBezTo>
                  <a:pt x="550" y="50"/>
                  <a:pt x="553" y="51"/>
                  <a:pt x="548" y="52"/>
                </a:cubicBezTo>
                <a:cubicBezTo>
                  <a:pt x="547" y="50"/>
                  <a:pt x="547" y="50"/>
                  <a:pt x="547" y="50"/>
                </a:cubicBezTo>
                <a:cubicBezTo>
                  <a:pt x="545" y="50"/>
                  <a:pt x="545" y="50"/>
                  <a:pt x="544" y="50"/>
                </a:cubicBezTo>
                <a:cubicBezTo>
                  <a:pt x="540" y="50"/>
                  <a:pt x="547" y="49"/>
                  <a:pt x="541" y="48"/>
                </a:cubicBezTo>
                <a:cubicBezTo>
                  <a:pt x="540" y="49"/>
                  <a:pt x="538" y="49"/>
                  <a:pt x="538" y="49"/>
                </a:cubicBezTo>
                <a:cubicBezTo>
                  <a:pt x="532" y="48"/>
                  <a:pt x="536" y="48"/>
                  <a:pt x="531" y="47"/>
                </a:cubicBezTo>
                <a:cubicBezTo>
                  <a:pt x="536" y="47"/>
                  <a:pt x="539" y="45"/>
                  <a:pt x="534" y="44"/>
                </a:cubicBezTo>
                <a:cubicBezTo>
                  <a:pt x="527" y="43"/>
                  <a:pt x="523" y="41"/>
                  <a:pt x="516" y="42"/>
                </a:cubicBezTo>
                <a:cubicBezTo>
                  <a:pt x="514" y="41"/>
                  <a:pt x="514" y="41"/>
                  <a:pt x="514" y="41"/>
                </a:cubicBezTo>
                <a:cubicBezTo>
                  <a:pt x="514" y="43"/>
                  <a:pt x="509" y="41"/>
                  <a:pt x="506" y="41"/>
                </a:cubicBezTo>
                <a:cubicBezTo>
                  <a:pt x="504" y="42"/>
                  <a:pt x="517" y="42"/>
                  <a:pt x="514" y="45"/>
                </a:cubicBezTo>
                <a:cubicBezTo>
                  <a:pt x="509" y="44"/>
                  <a:pt x="510" y="46"/>
                  <a:pt x="511" y="46"/>
                </a:cubicBezTo>
                <a:cubicBezTo>
                  <a:pt x="506" y="46"/>
                  <a:pt x="511" y="44"/>
                  <a:pt x="510" y="43"/>
                </a:cubicBezTo>
                <a:cubicBezTo>
                  <a:pt x="509" y="44"/>
                  <a:pt x="501" y="42"/>
                  <a:pt x="503" y="44"/>
                </a:cubicBezTo>
                <a:cubicBezTo>
                  <a:pt x="499" y="43"/>
                  <a:pt x="499" y="42"/>
                  <a:pt x="496" y="42"/>
                </a:cubicBezTo>
                <a:cubicBezTo>
                  <a:pt x="496" y="42"/>
                  <a:pt x="496" y="43"/>
                  <a:pt x="495" y="44"/>
                </a:cubicBezTo>
                <a:cubicBezTo>
                  <a:pt x="495" y="43"/>
                  <a:pt x="490" y="44"/>
                  <a:pt x="489" y="44"/>
                </a:cubicBezTo>
                <a:cubicBezTo>
                  <a:pt x="490" y="43"/>
                  <a:pt x="489" y="42"/>
                  <a:pt x="492" y="43"/>
                </a:cubicBezTo>
                <a:cubicBezTo>
                  <a:pt x="493" y="42"/>
                  <a:pt x="484" y="42"/>
                  <a:pt x="485" y="41"/>
                </a:cubicBezTo>
                <a:cubicBezTo>
                  <a:pt x="484" y="43"/>
                  <a:pt x="477" y="41"/>
                  <a:pt x="473" y="41"/>
                </a:cubicBezTo>
                <a:cubicBezTo>
                  <a:pt x="476" y="37"/>
                  <a:pt x="479" y="43"/>
                  <a:pt x="482" y="40"/>
                </a:cubicBezTo>
                <a:cubicBezTo>
                  <a:pt x="478" y="38"/>
                  <a:pt x="466" y="39"/>
                  <a:pt x="459" y="37"/>
                </a:cubicBezTo>
                <a:cubicBezTo>
                  <a:pt x="453" y="38"/>
                  <a:pt x="459" y="39"/>
                  <a:pt x="458" y="40"/>
                </a:cubicBezTo>
                <a:cubicBezTo>
                  <a:pt x="463" y="41"/>
                  <a:pt x="465" y="40"/>
                  <a:pt x="469" y="40"/>
                </a:cubicBezTo>
                <a:cubicBezTo>
                  <a:pt x="463" y="41"/>
                  <a:pt x="456" y="40"/>
                  <a:pt x="452" y="39"/>
                </a:cubicBezTo>
                <a:cubicBezTo>
                  <a:pt x="447" y="39"/>
                  <a:pt x="449" y="43"/>
                  <a:pt x="446" y="43"/>
                </a:cubicBezTo>
                <a:cubicBezTo>
                  <a:pt x="445" y="42"/>
                  <a:pt x="445" y="41"/>
                  <a:pt x="445" y="41"/>
                </a:cubicBezTo>
                <a:cubicBezTo>
                  <a:pt x="444" y="40"/>
                  <a:pt x="443" y="41"/>
                  <a:pt x="442" y="41"/>
                </a:cubicBezTo>
                <a:cubicBezTo>
                  <a:pt x="441" y="41"/>
                  <a:pt x="443" y="40"/>
                  <a:pt x="441" y="40"/>
                </a:cubicBezTo>
                <a:cubicBezTo>
                  <a:pt x="440" y="40"/>
                  <a:pt x="440" y="40"/>
                  <a:pt x="440" y="40"/>
                </a:cubicBezTo>
                <a:cubicBezTo>
                  <a:pt x="440" y="40"/>
                  <a:pt x="440" y="40"/>
                  <a:pt x="440" y="40"/>
                </a:cubicBezTo>
                <a:cubicBezTo>
                  <a:pt x="439" y="40"/>
                  <a:pt x="439" y="40"/>
                  <a:pt x="439" y="40"/>
                </a:cubicBezTo>
                <a:cubicBezTo>
                  <a:pt x="438" y="41"/>
                  <a:pt x="439" y="41"/>
                  <a:pt x="439" y="41"/>
                </a:cubicBezTo>
                <a:cubicBezTo>
                  <a:pt x="439" y="41"/>
                  <a:pt x="439" y="41"/>
                  <a:pt x="439" y="41"/>
                </a:cubicBezTo>
                <a:cubicBezTo>
                  <a:pt x="438" y="41"/>
                  <a:pt x="437" y="42"/>
                  <a:pt x="438" y="43"/>
                </a:cubicBezTo>
                <a:cubicBezTo>
                  <a:pt x="439" y="43"/>
                  <a:pt x="439" y="44"/>
                  <a:pt x="436" y="43"/>
                </a:cubicBezTo>
                <a:cubicBezTo>
                  <a:pt x="435" y="42"/>
                  <a:pt x="437" y="43"/>
                  <a:pt x="437" y="42"/>
                </a:cubicBezTo>
                <a:cubicBezTo>
                  <a:pt x="436" y="42"/>
                  <a:pt x="432" y="41"/>
                  <a:pt x="430" y="41"/>
                </a:cubicBezTo>
                <a:cubicBezTo>
                  <a:pt x="432" y="42"/>
                  <a:pt x="429" y="42"/>
                  <a:pt x="429" y="42"/>
                </a:cubicBezTo>
                <a:cubicBezTo>
                  <a:pt x="432" y="43"/>
                  <a:pt x="432" y="42"/>
                  <a:pt x="434" y="42"/>
                </a:cubicBezTo>
                <a:cubicBezTo>
                  <a:pt x="433" y="42"/>
                  <a:pt x="433" y="43"/>
                  <a:pt x="433" y="43"/>
                </a:cubicBezTo>
                <a:cubicBezTo>
                  <a:pt x="433" y="43"/>
                  <a:pt x="433" y="43"/>
                  <a:pt x="433" y="43"/>
                </a:cubicBezTo>
                <a:cubicBezTo>
                  <a:pt x="431" y="43"/>
                  <a:pt x="429" y="43"/>
                  <a:pt x="427" y="43"/>
                </a:cubicBezTo>
                <a:cubicBezTo>
                  <a:pt x="430" y="42"/>
                  <a:pt x="424" y="42"/>
                  <a:pt x="423" y="42"/>
                </a:cubicBezTo>
                <a:cubicBezTo>
                  <a:pt x="422" y="43"/>
                  <a:pt x="421" y="45"/>
                  <a:pt x="425" y="45"/>
                </a:cubicBezTo>
                <a:cubicBezTo>
                  <a:pt x="424" y="45"/>
                  <a:pt x="423" y="45"/>
                  <a:pt x="422" y="45"/>
                </a:cubicBezTo>
                <a:cubicBezTo>
                  <a:pt x="421" y="46"/>
                  <a:pt x="420" y="46"/>
                  <a:pt x="419" y="47"/>
                </a:cubicBezTo>
                <a:cubicBezTo>
                  <a:pt x="417" y="48"/>
                  <a:pt x="416" y="49"/>
                  <a:pt x="414" y="50"/>
                </a:cubicBezTo>
                <a:cubicBezTo>
                  <a:pt x="416" y="47"/>
                  <a:pt x="411" y="49"/>
                  <a:pt x="409" y="49"/>
                </a:cubicBezTo>
                <a:cubicBezTo>
                  <a:pt x="409" y="51"/>
                  <a:pt x="408" y="52"/>
                  <a:pt x="407" y="53"/>
                </a:cubicBezTo>
                <a:cubicBezTo>
                  <a:pt x="414" y="50"/>
                  <a:pt x="408" y="55"/>
                  <a:pt x="412" y="55"/>
                </a:cubicBezTo>
                <a:cubicBezTo>
                  <a:pt x="418" y="55"/>
                  <a:pt x="420" y="52"/>
                  <a:pt x="422" y="50"/>
                </a:cubicBezTo>
                <a:cubicBezTo>
                  <a:pt x="423" y="53"/>
                  <a:pt x="419" y="54"/>
                  <a:pt x="416" y="55"/>
                </a:cubicBezTo>
                <a:cubicBezTo>
                  <a:pt x="412" y="56"/>
                  <a:pt x="408" y="56"/>
                  <a:pt x="405" y="58"/>
                </a:cubicBezTo>
                <a:cubicBezTo>
                  <a:pt x="406" y="59"/>
                  <a:pt x="409" y="59"/>
                  <a:pt x="412" y="58"/>
                </a:cubicBezTo>
                <a:cubicBezTo>
                  <a:pt x="411" y="59"/>
                  <a:pt x="402" y="59"/>
                  <a:pt x="397" y="61"/>
                </a:cubicBezTo>
                <a:cubicBezTo>
                  <a:pt x="398" y="61"/>
                  <a:pt x="399" y="59"/>
                  <a:pt x="392" y="60"/>
                </a:cubicBezTo>
                <a:cubicBezTo>
                  <a:pt x="390" y="61"/>
                  <a:pt x="388" y="62"/>
                  <a:pt x="386" y="62"/>
                </a:cubicBezTo>
                <a:cubicBezTo>
                  <a:pt x="375" y="64"/>
                  <a:pt x="380" y="61"/>
                  <a:pt x="371" y="61"/>
                </a:cubicBezTo>
                <a:cubicBezTo>
                  <a:pt x="372" y="61"/>
                  <a:pt x="374" y="60"/>
                  <a:pt x="375" y="60"/>
                </a:cubicBezTo>
                <a:cubicBezTo>
                  <a:pt x="373" y="58"/>
                  <a:pt x="364" y="60"/>
                  <a:pt x="363" y="59"/>
                </a:cubicBezTo>
                <a:cubicBezTo>
                  <a:pt x="367" y="58"/>
                  <a:pt x="371" y="60"/>
                  <a:pt x="376" y="59"/>
                </a:cubicBezTo>
                <a:cubicBezTo>
                  <a:pt x="376" y="57"/>
                  <a:pt x="369" y="58"/>
                  <a:pt x="365" y="58"/>
                </a:cubicBezTo>
                <a:cubicBezTo>
                  <a:pt x="355" y="59"/>
                  <a:pt x="358" y="59"/>
                  <a:pt x="350" y="60"/>
                </a:cubicBezTo>
                <a:cubicBezTo>
                  <a:pt x="349" y="63"/>
                  <a:pt x="365" y="63"/>
                  <a:pt x="365" y="66"/>
                </a:cubicBezTo>
                <a:cubicBezTo>
                  <a:pt x="359" y="66"/>
                  <a:pt x="349" y="66"/>
                  <a:pt x="343" y="66"/>
                </a:cubicBezTo>
                <a:cubicBezTo>
                  <a:pt x="338" y="66"/>
                  <a:pt x="333" y="66"/>
                  <a:pt x="329" y="66"/>
                </a:cubicBezTo>
                <a:cubicBezTo>
                  <a:pt x="320" y="65"/>
                  <a:pt x="322" y="63"/>
                  <a:pt x="324" y="61"/>
                </a:cubicBezTo>
                <a:cubicBezTo>
                  <a:pt x="321" y="61"/>
                  <a:pt x="319" y="61"/>
                  <a:pt x="317" y="61"/>
                </a:cubicBezTo>
                <a:cubicBezTo>
                  <a:pt x="320" y="62"/>
                  <a:pt x="320" y="62"/>
                  <a:pt x="320" y="62"/>
                </a:cubicBezTo>
                <a:cubicBezTo>
                  <a:pt x="310" y="61"/>
                  <a:pt x="305" y="60"/>
                  <a:pt x="295" y="59"/>
                </a:cubicBezTo>
                <a:cubicBezTo>
                  <a:pt x="290" y="58"/>
                  <a:pt x="293" y="56"/>
                  <a:pt x="296" y="55"/>
                </a:cubicBezTo>
                <a:cubicBezTo>
                  <a:pt x="290" y="54"/>
                  <a:pt x="290" y="54"/>
                  <a:pt x="290" y="54"/>
                </a:cubicBezTo>
                <a:cubicBezTo>
                  <a:pt x="291" y="54"/>
                  <a:pt x="291" y="54"/>
                  <a:pt x="291" y="54"/>
                </a:cubicBezTo>
                <a:cubicBezTo>
                  <a:pt x="291" y="53"/>
                  <a:pt x="286" y="52"/>
                  <a:pt x="282" y="52"/>
                </a:cubicBezTo>
                <a:cubicBezTo>
                  <a:pt x="281" y="53"/>
                  <a:pt x="283" y="53"/>
                  <a:pt x="283" y="54"/>
                </a:cubicBezTo>
                <a:cubicBezTo>
                  <a:pt x="279" y="54"/>
                  <a:pt x="274" y="53"/>
                  <a:pt x="272" y="52"/>
                </a:cubicBezTo>
                <a:cubicBezTo>
                  <a:pt x="271" y="53"/>
                  <a:pt x="272" y="54"/>
                  <a:pt x="277" y="54"/>
                </a:cubicBezTo>
                <a:cubicBezTo>
                  <a:pt x="277" y="54"/>
                  <a:pt x="277" y="54"/>
                  <a:pt x="278" y="54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77" y="54"/>
                  <a:pt x="271" y="55"/>
                  <a:pt x="269" y="57"/>
                </a:cubicBezTo>
                <a:cubicBezTo>
                  <a:pt x="262" y="55"/>
                  <a:pt x="277" y="56"/>
                  <a:pt x="268" y="54"/>
                </a:cubicBezTo>
                <a:cubicBezTo>
                  <a:pt x="253" y="56"/>
                  <a:pt x="247" y="50"/>
                  <a:pt x="236" y="54"/>
                </a:cubicBezTo>
                <a:cubicBezTo>
                  <a:pt x="232" y="52"/>
                  <a:pt x="227" y="50"/>
                  <a:pt x="219" y="49"/>
                </a:cubicBezTo>
                <a:cubicBezTo>
                  <a:pt x="220" y="48"/>
                  <a:pt x="214" y="48"/>
                  <a:pt x="216" y="47"/>
                </a:cubicBezTo>
                <a:cubicBezTo>
                  <a:pt x="226" y="45"/>
                  <a:pt x="229" y="51"/>
                  <a:pt x="237" y="49"/>
                </a:cubicBezTo>
                <a:cubicBezTo>
                  <a:pt x="240" y="50"/>
                  <a:pt x="238" y="51"/>
                  <a:pt x="239" y="52"/>
                </a:cubicBezTo>
                <a:cubicBezTo>
                  <a:pt x="242" y="52"/>
                  <a:pt x="245" y="53"/>
                  <a:pt x="246" y="52"/>
                </a:cubicBezTo>
                <a:cubicBezTo>
                  <a:pt x="240" y="50"/>
                  <a:pt x="247" y="48"/>
                  <a:pt x="238" y="47"/>
                </a:cubicBezTo>
                <a:cubicBezTo>
                  <a:pt x="240" y="46"/>
                  <a:pt x="248" y="47"/>
                  <a:pt x="251" y="47"/>
                </a:cubicBezTo>
                <a:cubicBezTo>
                  <a:pt x="251" y="47"/>
                  <a:pt x="253" y="46"/>
                  <a:pt x="255" y="46"/>
                </a:cubicBezTo>
                <a:cubicBezTo>
                  <a:pt x="254" y="45"/>
                  <a:pt x="249" y="43"/>
                  <a:pt x="247" y="42"/>
                </a:cubicBezTo>
                <a:cubicBezTo>
                  <a:pt x="248" y="42"/>
                  <a:pt x="246" y="42"/>
                  <a:pt x="246" y="43"/>
                </a:cubicBezTo>
                <a:cubicBezTo>
                  <a:pt x="243" y="42"/>
                  <a:pt x="240" y="41"/>
                  <a:pt x="238" y="40"/>
                </a:cubicBezTo>
                <a:cubicBezTo>
                  <a:pt x="234" y="40"/>
                  <a:pt x="232" y="41"/>
                  <a:pt x="233" y="42"/>
                </a:cubicBezTo>
                <a:cubicBezTo>
                  <a:pt x="227" y="42"/>
                  <a:pt x="219" y="39"/>
                  <a:pt x="217" y="41"/>
                </a:cubicBezTo>
                <a:cubicBezTo>
                  <a:pt x="210" y="40"/>
                  <a:pt x="220" y="40"/>
                  <a:pt x="221" y="40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29" y="41"/>
                  <a:pt x="229" y="41"/>
                  <a:pt x="229" y="41"/>
                </a:cubicBezTo>
                <a:cubicBezTo>
                  <a:pt x="231" y="38"/>
                  <a:pt x="219" y="40"/>
                  <a:pt x="219" y="38"/>
                </a:cubicBezTo>
                <a:cubicBezTo>
                  <a:pt x="221" y="33"/>
                  <a:pt x="207" y="38"/>
                  <a:pt x="202" y="37"/>
                </a:cubicBezTo>
                <a:cubicBezTo>
                  <a:pt x="204" y="39"/>
                  <a:pt x="205" y="40"/>
                  <a:pt x="207" y="41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4" y="41"/>
                  <a:pt x="203" y="44"/>
                  <a:pt x="207" y="45"/>
                </a:cubicBezTo>
                <a:cubicBezTo>
                  <a:pt x="200" y="45"/>
                  <a:pt x="190" y="45"/>
                  <a:pt x="185" y="45"/>
                </a:cubicBezTo>
                <a:cubicBezTo>
                  <a:pt x="184" y="46"/>
                  <a:pt x="183" y="47"/>
                  <a:pt x="183" y="48"/>
                </a:cubicBezTo>
                <a:cubicBezTo>
                  <a:pt x="177" y="46"/>
                  <a:pt x="173" y="49"/>
                  <a:pt x="167" y="49"/>
                </a:cubicBezTo>
                <a:cubicBezTo>
                  <a:pt x="161" y="48"/>
                  <a:pt x="173" y="47"/>
                  <a:pt x="168" y="46"/>
                </a:cubicBezTo>
                <a:cubicBezTo>
                  <a:pt x="167" y="47"/>
                  <a:pt x="163" y="46"/>
                  <a:pt x="161" y="46"/>
                </a:cubicBezTo>
                <a:cubicBezTo>
                  <a:pt x="163" y="47"/>
                  <a:pt x="170" y="45"/>
                  <a:pt x="175" y="45"/>
                </a:cubicBezTo>
                <a:cubicBezTo>
                  <a:pt x="171" y="45"/>
                  <a:pt x="171" y="43"/>
                  <a:pt x="170" y="43"/>
                </a:cubicBezTo>
                <a:cubicBezTo>
                  <a:pt x="176" y="42"/>
                  <a:pt x="176" y="42"/>
                  <a:pt x="176" y="42"/>
                </a:cubicBezTo>
                <a:cubicBezTo>
                  <a:pt x="176" y="40"/>
                  <a:pt x="168" y="42"/>
                  <a:pt x="165" y="41"/>
                </a:cubicBezTo>
                <a:cubicBezTo>
                  <a:pt x="168" y="43"/>
                  <a:pt x="167" y="43"/>
                  <a:pt x="169" y="45"/>
                </a:cubicBezTo>
                <a:cubicBezTo>
                  <a:pt x="163" y="44"/>
                  <a:pt x="155" y="44"/>
                  <a:pt x="151" y="46"/>
                </a:cubicBezTo>
                <a:cubicBezTo>
                  <a:pt x="149" y="47"/>
                  <a:pt x="154" y="47"/>
                  <a:pt x="156" y="47"/>
                </a:cubicBezTo>
                <a:cubicBezTo>
                  <a:pt x="155" y="48"/>
                  <a:pt x="150" y="47"/>
                  <a:pt x="150" y="48"/>
                </a:cubicBezTo>
                <a:cubicBezTo>
                  <a:pt x="151" y="49"/>
                  <a:pt x="153" y="48"/>
                  <a:pt x="155" y="48"/>
                </a:cubicBezTo>
                <a:cubicBezTo>
                  <a:pt x="150" y="49"/>
                  <a:pt x="145" y="49"/>
                  <a:pt x="140" y="50"/>
                </a:cubicBezTo>
                <a:cubicBezTo>
                  <a:pt x="141" y="50"/>
                  <a:pt x="145" y="50"/>
                  <a:pt x="147" y="50"/>
                </a:cubicBezTo>
                <a:cubicBezTo>
                  <a:pt x="143" y="51"/>
                  <a:pt x="139" y="51"/>
                  <a:pt x="132" y="49"/>
                </a:cubicBezTo>
                <a:cubicBezTo>
                  <a:pt x="128" y="50"/>
                  <a:pt x="122" y="52"/>
                  <a:pt x="125" y="53"/>
                </a:cubicBezTo>
                <a:cubicBezTo>
                  <a:pt x="122" y="52"/>
                  <a:pt x="123" y="52"/>
                  <a:pt x="123" y="51"/>
                </a:cubicBezTo>
                <a:cubicBezTo>
                  <a:pt x="116" y="52"/>
                  <a:pt x="113" y="50"/>
                  <a:pt x="109" y="50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5" y="50"/>
                  <a:pt x="108" y="46"/>
                  <a:pt x="102" y="48"/>
                </a:cubicBezTo>
                <a:cubicBezTo>
                  <a:pt x="104" y="49"/>
                  <a:pt x="105" y="51"/>
                  <a:pt x="105" y="52"/>
                </a:cubicBezTo>
                <a:cubicBezTo>
                  <a:pt x="103" y="51"/>
                  <a:pt x="100" y="53"/>
                  <a:pt x="97" y="53"/>
                </a:cubicBezTo>
                <a:cubicBezTo>
                  <a:pt x="98" y="52"/>
                  <a:pt x="90" y="52"/>
                  <a:pt x="94" y="51"/>
                </a:cubicBezTo>
                <a:cubicBezTo>
                  <a:pt x="87" y="50"/>
                  <a:pt x="85" y="52"/>
                  <a:pt x="79" y="51"/>
                </a:cubicBezTo>
                <a:cubicBezTo>
                  <a:pt x="82" y="50"/>
                  <a:pt x="73" y="50"/>
                  <a:pt x="75" y="49"/>
                </a:cubicBezTo>
                <a:cubicBezTo>
                  <a:pt x="68" y="49"/>
                  <a:pt x="65" y="51"/>
                  <a:pt x="67" y="52"/>
                </a:cubicBezTo>
                <a:cubicBezTo>
                  <a:pt x="70" y="52"/>
                  <a:pt x="73" y="51"/>
                  <a:pt x="73" y="52"/>
                </a:cubicBezTo>
                <a:cubicBezTo>
                  <a:pt x="69" y="53"/>
                  <a:pt x="65" y="53"/>
                  <a:pt x="61" y="53"/>
                </a:cubicBezTo>
                <a:cubicBezTo>
                  <a:pt x="59" y="54"/>
                  <a:pt x="55" y="54"/>
                  <a:pt x="55" y="56"/>
                </a:cubicBezTo>
                <a:cubicBezTo>
                  <a:pt x="51" y="54"/>
                  <a:pt x="44" y="58"/>
                  <a:pt x="40" y="56"/>
                </a:cubicBezTo>
                <a:cubicBezTo>
                  <a:pt x="45" y="57"/>
                  <a:pt x="48" y="55"/>
                  <a:pt x="49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8" y="54"/>
                  <a:pt x="48" y="54"/>
                </a:cubicBezTo>
                <a:cubicBezTo>
                  <a:pt x="42" y="52"/>
                  <a:pt x="42" y="52"/>
                  <a:pt x="42" y="52"/>
                </a:cubicBezTo>
                <a:cubicBezTo>
                  <a:pt x="47" y="51"/>
                  <a:pt x="43" y="54"/>
                  <a:pt x="50" y="53"/>
                </a:cubicBezTo>
                <a:cubicBezTo>
                  <a:pt x="55" y="51"/>
                  <a:pt x="36" y="50"/>
                  <a:pt x="41" y="48"/>
                </a:cubicBezTo>
                <a:cubicBezTo>
                  <a:pt x="46" y="47"/>
                  <a:pt x="46" y="50"/>
                  <a:pt x="50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53" y="51"/>
                  <a:pt x="56" y="51"/>
                  <a:pt x="59" y="51"/>
                </a:cubicBezTo>
                <a:cubicBezTo>
                  <a:pt x="59" y="50"/>
                  <a:pt x="56" y="50"/>
                  <a:pt x="56" y="50"/>
                </a:cubicBezTo>
                <a:cubicBezTo>
                  <a:pt x="67" y="49"/>
                  <a:pt x="68" y="47"/>
                  <a:pt x="80" y="46"/>
                </a:cubicBezTo>
                <a:cubicBezTo>
                  <a:pt x="79" y="47"/>
                  <a:pt x="78" y="49"/>
                  <a:pt x="84" y="49"/>
                </a:cubicBezTo>
                <a:cubicBezTo>
                  <a:pt x="88" y="50"/>
                  <a:pt x="88" y="48"/>
                  <a:pt x="91" y="48"/>
                </a:cubicBezTo>
                <a:cubicBezTo>
                  <a:pt x="89" y="47"/>
                  <a:pt x="86" y="46"/>
                  <a:pt x="84" y="47"/>
                </a:cubicBezTo>
                <a:cubicBezTo>
                  <a:pt x="83" y="46"/>
                  <a:pt x="83" y="46"/>
                  <a:pt x="83" y="46"/>
                </a:cubicBezTo>
                <a:cubicBezTo>
                  <a:pt x="73" y="44"/>
                  <a:pt x="76" y="42"/>
                  <a:pt x="64" y="42"/>
                </a:cubicBezTo>
                <a:cubicBezTo>
                  <a:pt x="63" y="41"/>
                  <a:pt x="54" y="41"/>
                  <a:pt x="49" y="42"/>
                </a:cubicBezTo>
                <a:cubicBezTo>
                  <a:pt x="51" y="40"/>
                  <a:pt x="51" y="40"/>
                  <a:pt x="51" y="40"/>
                </a:cubicBezTo>
                <a:cubicBezTo>
                  <a:pt x="44" y="38"/>
                  <a:pt x="51" y="42"/>
                  <a:pt x="42" y="41"/>
                </a:cubicBezTo>
                <a:cubicBezTo>
                  <a:pt x="40" y="43"/>
                  <a:pt x="34" y="46"/>
                  <a:pt x="39" y="48"/>
                </a:cubicBezTo>
                <a:cubicBezTo>
                  <a:pt x="33" y="49"/>
                  <a:pt x="31" y="48"/>
                  <a:pt x="25" y="48"/>
                </a:cubicBezTo>
                <a:cubicBezTo>
                  <a:pt x="22" y="50"/>
                  <a:pt x="27" y="50"/>
                  <a:pt x="27" y="52"/>
                </a:cubicBezTo>
                <a:cubicBezTo>
                  <a:pt x="22" y="52"/>
                  <a:pt x="17" y="51"/>
                  <a:pt x="20" y="50"/>
                </a:cubicBezTo>
                <a:cubicBezTo>
                  <a:pt x="18" y="50"/>
                  <a:pt x="15" y="50"/>
                  <a:pt x="12" y="50"/>
                </a:cubicBezTo>
                <a:cubicBezTo>
                  <a:pt x="12" y="51"/>
                  <a:pt x="15" y="51"/>
                  <a:pt x="16" y="51"/>
                </a:cubicBezTo>
                <a:cubicBezTo>
                  <a:pt x="13" y="51"/>
                  <a:pt x="7" y="50"/>
                  <a:pt x="6" y="49"/>
                </a:cubicBezTo>
                <a:cubicBezTo>
                  <a:pt x="6" y="49"/>
                  <a:pt x="8" y="50"/>
                  <a:pt x="9" y="49"/>
                </a:cubicBezTo>
                <a:cubicBezTo>
                  <a:pt x="6" y="49"/>
                  <a:pt x="0" y="48"/>
                  <a:pt x="0" y="47"/>
                </a:cubicBezTo>
                <a:cubicBezTo>
                  <a:pt x="5" y="48"/>
                  <a:pt x="6" y="46"/>
                  <a:pt x="10" y="47"/>
                </a:cubicBezTo>
                <a:cubicBezTo>
                  <a:pt x="10" y="47"/>
                  <a:pt x="9" y="46"/>
                  <a:pt x="7" y="46"/>
                </a:cubicBezTo>
                <a:cubicBezTo>
                  <a:pt x="11" y="45"/>
                  <a:pt x="15" y="45"/>
                  <a:pt x="16" y="44"/>
                </a:cubicBezTo>
                <a:cubicBezTo>
                  <a:pt x="13" y="45"/>
                  <a:pt x="11" y="43"/>
                  <a:pt x="11" y="43"/>
                </a:cubicBezTo>
                <a:cubicBezTo>
                  <a:pt x="13" y="43"/>
                  <a:pt x="19" y="43"/>
                  <a:pt x="21" y="44"/>
                </a:cubicBezTo>
                <a:cubicBezTo>
                  <a:pt x="21" y="41"/>
                  <a:pt x="32" y="44"/>
                  <a:pt x="28" y="42"/>
                </a:cubicBezTo>
                <a:cubicBezTo>
                  <a:pt x="29" y="43"/>
                  <a:pt x="33" y="43"/>
                  <a:pt x="35" y="42"/>
                </a:cubicBezTo>
                <a:cubicBezTo>
                  <a:pt x="34" y="41"/>
                  <a:pt x="29" y="41"/>
                  <a:pt x="27" y="39"/>
                </a:cubicBezTo>
                <a:cubicBezTo>
                  <a:pt x="16" y="38"/>
                  <a:pt x="27" y="41"/>
                  <a:pt x="25" y="42"/>
                </a:cubicBezTo>
                <a:cubicBezTo>
                  <a:pt x="22" y="42"/>
                  <a:pt x="19" y="42"/>
                  <a:pt x="16" y="42"/>
                </a:cubicBezTo>
                <a:cubicBezTo>
                  <a:pt x="17" y="41"/>
                  <a:pt x="13" y="40"/>
                  <a:pt x="19" y="40"/>
                </a:cubicBezTo>
                <a:cubicBezTo>
                  <a:pt x="16" y="39"/>
                  <a:pt x="12" y="38"/>
                  <a:pt x="8" y="39"/>
                </a:cubicBezTo>
                <a:cubicBezTo>
                  <a:pt x="7" y="38"/>
                  <a:pt x="10" y="38"/>
                  <a:pt x="11" y="38"/>
                </a:cubicBezTo>
                <a:cubicBezTo>
                  <a:pt x="10" y="37"/>
                  <a:pt x="6" y="35"/>
                  <a:pt x="12" y="35"/>
                </a:cubicBezTo>
                <a:cubicBezTo>
                  <a:pt x="10" y="35"/>
                  <a:pt x="14" y="36"/>
                  <a:pt x="11" y="36"/>
                </a:cubicBezTo>
                <a:cubicBezTo>
                  <a:pt x="14" y="37"/>
                  <a:pt x="20" y="36"/>
                  <a:pt x="18" y="35"/>
                </a:cubicBezTo>
                <a:cubicBezTo>
                  <a:pt x="21" y="35"/>
                  <a:pt x="26" y="36"/>
                  <a:pt x="29" y="36"/>
                </a:cubicBezTo>
                <a:cubicBezTo>
                  <a:pt x="29" y="35"/>
                  <a:pt x="26" y="36"/>
                  <a:pt x="25" y="35"/>
                </a:cubicBezTo>
                <a:cubicBezTo>
                  <a:pt x="28" y="35"/>
                  <a:pt x="31" y="36"/>
                  <a:pt x="34" y="36"/>
                </a:cubicBezTo>
                <a:cubicBezTo>
                  <a:pt x="31" y="37"/>
                  <a:pt x="31" y="37"/>
                  <a:pt x="31" y="37"/>
                </a:cubicBezTo>
                <a:cubicBezTo>
                  <a:pt x="38" y="36"/>
                  <a:pt x="42" y="39"/>
                  <a:pt x="48" y="39"/>
                </a:cubicBezTo>
                <a:cubicBezTo>
                  <a:pt x="47" y="37"/>
                  <a:pt x="42" y="37"/>
                  <a:pt x="39" y="37"/>
                </a:cubicBezTo>
                <a:cubicBezTo>
                  <a:pt x="41" y="34"/>
                  <a:pt x="41" y="38"/>
                  <a:pt x="46" y="37"/>
                </a:cubicBezTo>
                <a:cubicBezTo>
                  <a:pt x="47" y="37"/>
                  <a:pt x="47" y="36"/>
                  <a:pt x="47" y="36"/>
                </a:cubicBezTo>
                <a:cubicBezTo>
                  <a:pt x="52" y="37"/>
                  <a:pt x="52" y="37"/>
                  <a:pt x="52" y="37"/>
                </a:cubicBezTo>
                <a:cubicBezTo>
                  <a:pt x="53" y="37"/>
                  <a:pt x="52" y="36"/>
                  <a:pt x="51" y="36"/>
                </a:cubicBezTo>
                <a:cubicBezTo>
                  <a:pt x="60" y="38"/>
                  <a:pt x="52" y="39"/>
                  <a:pt x="63" y="39"/>
                </a:cubicBezTo>
                <a:cubicBezTo>
                  <a:pt x="57" y="40"/>
                  <a:pt x="57" y="38"/>
                  <a:pt x="52" y="39"/>
                </a:cubicBezTo>
                <a:cubicBezTo>
                  <a:pt x="49" y="40"/>
                  <a:pt x="59" y="41"/>
                  <a:pt x="61" y="41"/>
                </a:cubicBezTo>
                <a:cubicBezTo>
                  <a:pt x="66" y="40"/>
                  <a:pt x="65" y="38"/>
                  <a:pt x="73" y="39"/>
                </a:cubicBezTo>
                <a:cubicBezTo>
                  <a:pt x="68" y="38"/>
                  <a:pt x="71" y="37"/>
                  <a:pt x="65" y="37"/>
                </a:cubicBezTo>
                <a:cubicBezTo>
                  <a:pt x="61" y="37"/>
                  <a:pt x="66" y="37"/>
                  <a:pt x="66" y="35"/>
                </a:cubicBezTo>
                <a:cubicBezTo>
                  <a:pt x="68" y="36"/>
                  <a:pt x="66" y="37"/>
                  <a:pt x="71" y="37"/>
                </a:cubicBezTo>
                <a:cubicBezTo>
                  <a:pt x="71" y="36"/>
                  <a:pt x="71" y="36"/>
                  <a:pt x="71" y="36"/>
                </a:cubicBezTo>
                <a:cubicBezTo>
                  <a:pt x="80" y="38"/>
                  <a:pt x="80" y="38"/>
                  <a:pt x="80" y="38"/>
                </a:cubicBezTo>
                <a:cubicBezTo>
                  <a:pt x="87" y="36"/>
                  <a:pt x="99" y="38"/>
                  <a:pt x="103" y="35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9" y="37"/>
                  <a:pt x="116" y="36"/>
                  <a:pt x="120" y="37"/>
                </a:cubicBezTo>
                <a:cubicBezTo>
                  <a:pt x="118" y="36"/>
                  <a:pt x="115" y="36"/>
                  <a:pt x="111" y="36"/>
                </a:cubicBezTo>
                <a:cubicBezTo>
                  <a:pt x="120" y="35"/>
                  <a:pt x="129" y="35"/>
                  <a:pt x="137" y="36"/>
                </a:cubicBezTo>
                <a:cubicBezTo>
                  <a:pt x="133" y="38"/>
                  <a:pt x="132" y="38"/>
                  <a:pt x="128" y="39"/>
                </a:cubicBezTo>
                <a:cubicBezTo>
                  <a:pt x="136" y="41"/>
                  <a:pt x="134" y="37"/>
                  <a:pt x="143" y="37"/>
                </a:cubicBezTo>
                <a:cubicBezTo>
                  <a:pt x="142" y="36"/>
                  <a:pt x="140" y="36"/>
                  <a:pt x="141" y="34"/>
                </a:cubicBezTo>
                <a:cubicBezTo>
                  <a:pt x="145" y="35"/>
                  <a:pt x="151" y="34"/>
                  <a:pt x="155" y="35"/>
                </a:cubicBezTo>
                <a:cubicBezTo>
                  <a:pt x="156" y="34"/>
                  <a:pt x="152" y="32"/>
                  <a:pt x="143" y="32"/>
                </a:cubicBezTo>
                <a:cubicBezTo>
                  <a:pt x="138" y="34"/>
                  <a:pt x="129" y="32"/>
                  <a:pt x="125" y="34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0" y="33"/>
                  <a:pt x="117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08" y="31"/>
                  <a:pt x="101" y="30"/>
                  <a:pt x="99" y="30"/>
                </a:cubicBezTo>
                <a:cubicBezTo>
                  <a:pt x="108" y="29"/>
                  <a:pt x="111" y="32"/>
                  <a:pt x="116" y="33"/>
                </a:cubicBezTo>
                <a:cubicBezTo>
                  <a:pt x="124" y="32"/>
                  <a:pt x="125" y="29"/>
                  <a:pt x="132" y="30"/>
                </a:cubicBezTo>
                <a:cubicBezTo>
                  <a:pt x="131" y="29"/>
                  <a:pt x="136" y="28"/>
                  <a:pt x="132" y="27"/>
                </a:cubicBezTo>
                <a:cubicBezTo>
                  <a:pt x="126" y="27"/>
                  <a:pt x="124" y="29"/>
                  <a:pt x="123" y="27"/>
                </a:cubicBezTo>
                <a:cubicBezTo>
                  <a:pt x="128" y="27"/>
                  <a:pt x="125" y="26"/>
                  <a:pt x="133" y="26"/>
                </a:cubicBezTo>
                <a:cubicBezTo>
                  <a:pt x="135" y="28"/>
                  <a:pt x="142" y="29"/>
                  <a:pt x="148" y="30"/>
                </a:cubicBezTo>
                <a:cubicBezTo>
                  <a:pt x="154" y="30"/>
                  <a:pt x="162" y="30"/>
                  <a:pt x="167" y="29"/>
                </a:cubicBezTo>
                <a:cubicBezTo>
                  <a:pt x="161" y="29"/>
                  <a:pt x="154" y="28"/>
                  <a:pt x="155" y="27"/>
                </a:cubicBezTo>
                <a:cubicBezTo>
                  <a:pt x="159" y="28"/>
                  <a:pt x="167" y="25"/>
                  <a:pt x="166" y="27"/>
                </a:cubicBezTo>
                <a:cubicBezTo>
                  <a:pt x="172" y="27"/>
                  <a:pt x="186" y="27"/>
                  <a:pt x="186" y="25"/>
                </a:cubicBezTo>
                <a:cubicBezTo>
                  <a:pt x="179" y="24"/>
                  <a:pt x="172" y="26"/>
                  <a:pt x="166" y="25"/>
                </a:cubicBezTo>
                <a:cubicBezTo>
                  <a:pt x="168" y="25"/>
                  <a:pt x="169" y="25"/>
                  <a:pt x="168" y="24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66" y="23"/>
                  <a:pt x="164" y="23"/>
                  <a:pt x="173" y="23"/>
                </a:cubicBezTo>
                <a:cubicBezTo>
                  <a:pt x="173" y="23"/>
                  <a:pt x="171" y="23"/>
                  <a:pt x="172" y="24"/>
                </a:cubicBezTo>
                <a:cubicBezTo>
                  <a:pt x="175" y="24"/>
                  <a:pt x="177" y="23"/>
                  <a:pt x="180" y="23"/>
                </a:cubicBezTo>
                <a:cubicBezTo>
                  <a:pt x="180" y="22"/>
                  <a:pt x="180" y="22"/>
                  <a:pt x="180" y="22"/>
                </a:cubicBezTo>
                <a:cubicBezTo>
                  <a:pt x="187" y="22"/>
                  <a:pt x="201" y="20"/>
                  <a:pt x="213" y="22"/>
                </a:cubicBezTo>
                <a:cubicBezTo>
                  <a:pt x="212" y="22"/>
                  <a:pt x="212" y="22"/>
                  <a:pt x="212" y="22"/>
                </a:cubicBezTo>
                <a:cubicBezTo>
                  <a:pt x="222" y="22"/>
                  <a:pt x="221" y="26"/>
                  <a:pt x="230" y="27"/>
                </a:cubicBezTo>
                <a:cubicBezTo>
                  <a:pt x="228" y="26"/>
                  <a:pt x="229" y="25"/>
                  <a:pt x="230" y="24"/>
                </a:cubicBezTo>
                <a:cubicBezTo>
                  <a:pt x="235" y="26"/>
                  <a:pt x="238" y="25"/>
                  <a:pt x="243" y="25"/>
                </a:cubicBezTo>
                <a:cubicBezTo>
                  <a:pt x="237" y="25"/>
                  <a:pt x="246" y="27"/>
                  <a:pt x="241" y="27"/>
                </a:cubicBezTo>
                <a:cubicBezTo>
                  <a:pt x="240" y="29"/>
                  <a:pt x="249" y="30"/>
                  <a:pt x="253" y="30"/>
                </a:cubicBezTo>
                <a:cubicBezTo>
                  <a:pt x="258" y="28"/>
                  <a:pt x="240" y="27"/>
                  <a:pt x="249" y="26"/>
                </a:cubicBezTo>
                <a:cubicBezTo>
                  <a:pt x="254" y="26"/>
                  <a:pt x="254" y="27"/>
                  <a:pt x="250" y="27"/>
                </a:cubicBezTo>
                <a:cubicBezTo>
                  <a:pt x="257" y="28"/>
                  <a:pt x="265" y="29"/>
                  <a:pt x="271" y="28"/>
                </a:cubicBezTo>
                <a:cubicBezTo>
                  <a:pt x="275" y="30"/>
                  <a:pt x="279" y="30"/>
                  <a:pt x="280" y="32"/>
                </a:cubicBezTo>
                <a:cubicBezTo>
                  <a:pt x="277" y="32"/>
                  <a:pt x="279" y="30"/>
                  <a:pt x="274" y="31"/>
                </a:cubicBezTo>
                <a:cubicBezTo>
                  <a:pt x="277" y="33"/>
                  <a:pt x="277" y="33"/>
                  <a:pt x="277" y="33"/>
                </a:cubicBezTo>
                <a:cubicBezTo>
                  <a:pt x="282" y="34"/>
                  <a:pt x="289" y="33"/>
                  <a:pt x="293" y="33"/>
                </a:cubicBezTo>
                <a:cubicBezTo>
                  <a:pt x="289" y="32"/>
                  <a:pt x="289" y="32"/>
                  <a:pt x="289" y="32"/>
                </a:cubicBezTo>
                <a:cubicBezTo>
                  <a:pt x="289" y="32"/>
                  <a:pt x="289" y="32"/>
                  <a:pt x="289" y="32"/>
                </a:cubicBezTo>
                <a:cubicBezTo>
                  <a:pt x="288" y="31"/>
                  <a:pt x="282" y="31"/>
                  <a:pt x="284" y="30"/>
                </a:cubicBezTo>
                <a:cubicBezTo>
                  <a:pt x="287" y="32"/>
                  <a:pt x="291" y="31"/>
                  <a:pt x="295" y="32"/>
                </a:cubicBezTo>
                <a:cubicBezTo>
                  <a:pt x="295" y="32"/>
                  <a:pt x="295" y="32"/>
                  <a:pt x="295" y="32"/>
                </a:cubicBezTo>
                <a:cubicBezTo>
                  <a:pt x="302" y="34"/>
                  <a:pt x="311" y="31"/>
                  <a:pt x="313" y="35"/>
                </a:cubicBezTo>
                <a:cubicBezTo>
                  <a:pt x="312" y="35"/>
                  <a:pt x="308" y="36"/>
                  <a:pt x="308" y="36"/>
                </a:cubicBezTo>
                <a:cubicBezTo>
                  <a:pt x="311" y="36"/>
                  <a:pt x="315" y="37"/>
                  <a:pt x="316" y="36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19" y="35"/>
                  <a:pt x="321" y="35"/>
                  <a:pt x="323" y="36"/>
                </a:cubicBezTo>
                <a:cubicBezTo>
                  <a:pt x="323" y="37"/>
                  <a:pt x="321" y="38"/>
                  <a:pt x="324" y="39"/>
                </a:cubicBezTo>
                <a:cubicBezTo>
                  <a:pt x="331" y="39"/>
                  <a:pt x="323" y="36"/>
                  <a:pt x="328" y="35"/>
                </a:cubicBezTo>
                <a:cubicBezTo>
                  <a:pt x="333" y="37"/>
                  <a:pt x="333" y="37"/>
                  <a:pt x="333" y="37"/>
                </a:cubicBezTo>
                <a:cubicBezTo>
                  <a:pt x="335" y="36"/>
                  <a:pt x="335" y="36"/>
                  <a:pt x="335" y="36"/>
                </a:cubicBezTo>
                <a:cubicBezTo>
                  <a:pt x="339" y="35"/>
                  <a:pt x="345" y="36"/>
                  <a:pt x="347" y="37"/>
                </a:cubicBezTo>
                <a:cubicBezTo>
                  <a:pt x="349" y="38"/>
                  <a:pt x="350" y="39"/>
                  <a:pt x="352" y="39"/>
                </a:cubicBezTo>
                <a:cubicBezTo>
                  <a:pt x="350" y="37"/>
                  <a:pt x="348" y="36"/>
                  <a:pt x="348" y="36"/>
                </a:cubicBezTo>
                <a:cubicBezTo>
                  <a:pt x="348" y="34"/>
                  <a:pt x="350" y="37"/>
                  <a:pt x="349" y="35"/>
                </a:cubicBezTo>
                <a:cubicBezTo>
                  <a:pt x="349" y="35"/>
                  <a:pt x="352" y="37"/>
                  <a:pt x="354" y="37"/>
                </a:cubicBezTo>
                <a:cubicBezTo>
                  <a:pt x="356" y="38"/>
                  <a:pt x="353" y="36"/>
                  <a:pt x="352" y="36"/>
                </a:cubicBezTo>
                <a:cubicBezTo>
                  <a:pt x="356" y="38"/>
                  <a:pt x="356" y="37"/>
                  <a:pt x="357" y="37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56" y="36"/>
                  <a:pt x="357" y="36"/>
                  <a:pt x="359" y="36"/>
                </a:cubicBezTo>
                <a:cubicBezTo>
                  <a:pt x="359" y="36"/>
                  <a:pt x="362" y="37"/>
                  <a:pt x="363" y="37"/>
                </a:cubicBezTo>
                <a:cubicBezTo>
                  <a:pt x="363" y="37"/>
                  <a:pt x="363" y="37"/>
                  <a:pt x="363" y="37"/>
                </a:cubicBezTo>
                <a:cubicBezTo>
                  <a:pt x="367" y="38"/>
                  <a:pt x="364" y="38"/>
                  <a:pt x="363" y="39"/>
                </a:cubicBezTo>
                <a:cubicBezTo>
                  <a:pt x="361" y="39"/>
                  <a:pt x="359" y="39"/>
                  <a:pt x="361" y="41"/>
                </a:cubicBezTo>
                <a:cubicBezTo>
                  <a:pt x="362" y="41"/>
                  <a:pt x="362" y="42"/>
                  <a:pt x="364" y="42"/>
                </a:cubicBezTo>
                <a:cubicBezTo>
                  <a:pt x="365" y="41"/>
                  <a:pt x="364" y="41"/>
                  <a:pt x="364" y="41"/>
                </a:cubicBezTo>
                <a:cubicBezTo>
                  <a:pt x="366" y="41"/>
                  <a:pt x="369" y="42"/>
                  <a:pt x="367" y="42"/>
                </a:cubicBezTo>
                <a:cubicBezTo>
                  <a:pt x="372" y="44"/>
                  <a:pt x="374" y="42"/>
                  <a:pt x="378" y="41"/>
                </a:cubicBezTo>
                <a:cubicBezTo>
                  <a:pt x="375" y="40"/>
                  <a:pt x="371" y="41"/>
                  <a:pt x="368" y="40"/>
                </a:cubicBezTo>
                <a:cubicBezTo>
                  <a:pt x="369" y="40"/>
                  <a:pt x="372" y="41"/>
                  <a:pt x="371" y="40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70" y="38"/>
                  <a:pt x="371" y="39"/>
                  <a:pt x="375" y="40"/>
                </a:cubicBezTo>
                <a:cubicBezTo>
                  <a:pt x="378" y="40"/>
                  <a:pt x="379" y="40"/>
                  <a:pt x="379" y="39"/>
                </a:cubicBezTo>
                <a:cubicBezTo>
                  <a:pt x="378" y="39"/>
                  <a:pt x="378" y="39"/>
                  <a:pt x="378" y="39"/>
                </a:cubicBezTo>
                <a:cubicBezTo>
                  <a:pt x="378" y="38"/>
                  <a:pt x="378" y="38"/>
                  <a:pt x="378" y="38"/>
                </a:cubicBezTo>
                <a:cubicBezTo>
                  <a:pt x="377" y="38"/>
                  <a:pt x="377" y="38"/>
                  <a:pt x="376" y="38"/>
                </a:cubicBezTo>
                <a:cubicBezTo>
                  <a:pt x="376" y="37"/>
                  <a:pt x="378" y="36"/>
                  <a:pt x="380" y="36"/>
                </a:cubicBezTo>
                <a:cubicBezTo>
                  <a:pt x="382" y="35"/>
                  <a:pt x="385" y="34"/>
                  <a:pt x="387" y="33"/>
                </a:cubicBezTo>
                <a:cubicBezTo>
                  <a:pt x="386" y="32"/>
                  <a:pt x="386" y="32"/>
                  <a:pt x="386" y="31"/>
                </a:cubicBezTo>
                <a:cubicBezTo>
                  <a:pt x="385" y="33"/>
                  <a:pt x="382" y="34"/>
                  <a:pt x="378" y="34"/>
                </a:cubicBezTo>
                <a:cubicBezTo>
                  <a:pt x="375" y="35"/>
                  <a:pt x="372" y="35"/>
                  <a:pt x="372" y="36"/>
                </a:cubicBezTo>
                <a:cubicBezTo>
                  <a:pt x="373" y="34"/>
                  <a:pt x="371" y="33"/>
                  <a:pt x="367" y="34"/>
                </a:cubicBezTo>
                <a:cubicBezTo>
                  <a:pt x="365" y="34"/>
                  <a:pt x="363" y="35"/>
                  <a:pt x="361" y="35"/>
                </a:cubicBezTo>
                <a:cubicBezTo>
                  <a:pt x="360" y="36"/>
                  <a:pt x="360" y="36"/>
                  <a:pt x="360" y="36"/>
                </a:cubicBezTo>
                <a:cubicBezTo>
                  <a:pt x="359" y="36"/>
                  <a:pt x="359" y="36"/>
                  <a:pt x="359" y="36"/>
                </a:cubicBezTo>
                <a:cubicBezTo>
                  <a:pt x="358" y="36"/>
                  <a:pt x="358" y="36"/>
                  <a:pt x="357" y="36"/>
                </a:cubicBezTo>
                <a:cubicBezTo>
                  <a:pt x="357" y="36"/>
                  <a:pt x="358" y="35"/>
                  <a:pt x="358" y="35"/>
                </a:cubicBezTo>
                <a:cubicBezTo>
                  <a:pt x="358" y="35"/>
                  <a:pt x="358" y="35"/>
                  <a:pt x="358" y="35"/>
                </a:cubicBezTo>
                <a:cubicBezTo>
                  <a:pt x="359" y="35"/>
                  <a:pt x="359" y="34"/>
                  <a:pt x="360" y="34"/>
                </a:cubicBezTo>
                <a:cubicBezTo>
                  <a:pt x="360" y="33"/>
                  <a:pt x="361" y="32"/>
                  <a:pt x="361" y="31"/>
                </a:cubicBezTo>
                <a:cubicBezTo>
                  <a:pt x="366" y="30"/>
                  <a:pt x="369" y="27"/>
                  <a:pt x="373" y="25"/>
                </a:cubicBezTo>
                <a:cubicBezTo>
                  <a:pt x="377" y="23"/>
                  <a:pt x="382" y="22"/>
                  <a:pt x="390" y="21"/>
                </a:cubicBezTo>
                <a:cubicBezTo>
                  <a:pt x="394" y="19"/>
                  <a:pt x="383" y="22"/>
                  <a:pt x="388" y="20"/>
                </a:cubicBezTo>
                <a:cubicBezTo>
                  <a:pt x="391" y="19"/>
                  <a:pt x="394" y="18"/>
                  <a:pt x="396" y="18"/>
                </a:cubicBezTo>
                <a:cubicBezTo>
                  <a:pt x="398" y="18"/>
                  <a:pt x="399" y="17"/>
                  <a:pt x="401" y="17"/>
                </a:cubicBezTo>
                <a:cubicBezTo>
                  <a:pt x="403" y="17"/>
                  <a:pt x="405" y="16"/>
                  <a:pt x="405" y="16"/>
                </a:cubicBezTo>
                <a:cubicBezTo>
                  <a:pt x="405" y="16"/>
                  <a:pt x="407" y="16"/>
                  <a:pt x="406" y="16"/>
                </a:cubicBezTo>
                <a:cubicBezTo>
                  <a:pt x="409" y="16"/>
                  <a:pt x="409" y="16"/>
                  <a:pt x="409" y="16"/>
                </a:cubicBezTo>
                <a:cubicBezTo>
                  <a:pt x="410" y="16"/>
                  <a:pt x="412" y="15"/>
                  <a:pt x="414" y="15"/>
                </a:cubicBezTo>
                <a:cubicBezTo>
                  <a:pt x="417" y="15"/>
                  <a:pt x="420" y="15"/>
                  <a:pt x="424" y="15"/>
                </a:cubicBezTo>
                <a:cubicBezTo>
                  <a:pt x="430" y="14"/>
                  <a:pt x="428" y="13"/>
                  <a:pt x="430" y="12"/>
                </a:cubicBezTo>
                <a:cubicBezTo>
                  <a:pt x="445" y="11"/>
                  <a:pt x="456" y="12"/>
                  <a:pt x="465" y="12"/>
                </a:cubicBezTo>
                <a:cubicBezTo>
                  <a:pt x="474" y="13"/>
                  <a:pt x="483" y="15"/>
                  <a:pt x="495" y="15"/>
                </a:cubicBezTo>
                <a:cubicBezTo>
                  <a:pt x="492" y="14"/>
                  <a:pt x="492" y="14"/>
                  <a:pt x="492" y="14"/>
                </a:cubicBezTo>
                <a:cubicBezTo>
                  <a:pt x="498" y="14"/>
                  <a:pt x="502" y="14"/>
                  <a:pt x="504" y="16"/>
                </a:cubicBezTo>
                <a:cubicBezTo>
                  <a:pt x="513" y="13"/>
                  <a:pt x="523" y="20"/>
                  <a:pt x="533" y="17"/>
                </a:cubicBezTo>
                <a:cubicBezTo>
                  <a:pt x="543" y="18"/>
                  <a:pt x="541" y="21"/>
                  <a:pt x="548" y="22"/>
                </a:cubicBezTo>
                <a:cubicBezTo>
                  <a:pt x="548" y="21"/>
                  <a:pt x="547" y="20"/>
                  <a:pt x="551" y="20"/>
                </a:cubicBezTo>
                <a:cubicBezTo>
                  <a:pt x="563" y="22"/>
                  <a:pt x="573" y="24"/>
                  <a:pt x="583" y="26"/>
                </a:cubicBezTo>
                <a:cubicBezTo>
                  <a:pt x="598" y="29"/>
                  <a:pt x="598" y="29"/>
                  <a:pt x="598" y="29"/>
                </a:cubicBezTo>
                <a:cubicBezTo>
                  <a:pt x="606" y="30"/>
                  <a:pt x="606" y="30"/>
                  <a:pt x="606" y="30"/>
                </a:cubicBezTo>
                <a:cubicBezTo>
                  <a:pt x="615" y="32"/>
                  <a:pt x="615" y="32"/>
                  <a:pt x="615" y="32"/>
                </a:cubicBezTo>
                <a:cubicBezTo>
                  <a:pt x="615" y="31"/>
                  <a:pt x="614" y="31"/>
                  <a:pt x="613" y="31"/>
                </a:cubicBezTo>
                <a:cubicBezTo>
                  <a:pt x="628" y="33"/>
                  <a:pt x="639" y="38"/>
                  <a:pt x="651" y="38"/>
                </a:cubicBezTo>
                <a:cubicBezTo>
                  <a:pt x="653" y="38"/>
                  <a:pt x="659" y="39"/>
                  <a:pt x="656" y="41"/>
                </a:cubicBezTo>
                <a:cubicBezTo>
                  <a:pt x="653" y="40"/>
                  <a:pt x="652" y="42"/>
                  <a:pt x="651" y="43"/>
                </a:cubicBezTo>
                <a:cubicBezTo>
                  <a:pt x="656" y="44"/>
                  <a:pt x="658" y="44"/>
                  <a:pt x="659" y="43"/>
                </a:cubicBezTo>
                <a:cubicBezTo>
                  <a:pt x="659" y="42"/>
                  <a:pt x="660" y="42"/>
                  <a:pt x="662" y="42"/>
                </a:cubicBezTo>
                <a:cubicBezTo>
                  <a:pt x="664" y="40"/>
                  <a:pt x="660" y="40"/>
                  <a:pt x="661" y="38"/>
                </a:cubicBezTo>
                <a:cubicBezTo>
                  <a:pt x="662" y="39"/>
                  <a:pt x="664" y="39"/>
                  <a:pt x="665" y="40"/>
                </a:cubicBezTo>
                <a:cubicBezTo>
                  <a:pt x="667" y="39"/>
                  <a:pt x="671" y="40"/>
                  <a:pt x="672" y="39"/>
                </a:cubicBezTo>
                <a:cubicBezTo>
                  <a:pt x="672" y="40"/>
                  <a:pt x="670" y="37"/>
                  <a:pt x="670" y="38"/>
                </a:cubicBezTo>
                <a:cubicBezTo>
                  <a:pt x="670" y="38"/>
                  <a:pt x="670" y="39"/>
                  <a:pt x="670" y="39"/>
                </a:cubicBezTo>
                <a:cubicBezTo>
                  <a:pt x="667" y="39"/>
                  <a:pt x="668" y="38"/>
                  <a:pt x="665" y="37"/>
                </a:cubicBezTo>
                <a:cubicBezTo>
                  <a:pt x="667" y="38"/>
                  <a:pt x="671" y="38"/>
                  <a:pt x="673" y="38"/>
                </a:cubicBezTo>
                <a:cubicBezTo>
                  <a:pt x="674" y="39"/>
                  <a:pt x="675" y="38"/>
                  <a:pt x="678" y="39"/>
                </a:cubicBezTo>
                <a:cubicBezTo>
                  <a:pt x="678" y="39"/>
                  <a:pt x="678" y="39"/>
                  <a:pt x="678" y="39"/>
                </a:cubicBezTo>
                <a:cubicBezTo>
                  <a:pt x="679" y="39"/>
                  <a:pt x="681" y="39"/>
                  <a:pt x="682" y="40"/>
                </a:cubicBezTo>
                <a:cubicBezTo>
                  <a:pt x="681" y="39"/>
                  <a:pt x="680" y="38"/>
                  <a:pt x="679" y="38"/>
                </a:cubicBezTo>
                <a:cubicBezTo>
                  <a:pt x="680" y="38"/>
                  <a:pt x="680" y="39"/>
                  <a:pt x="682" y="39"/>
                </a:cubicBezTo>
                <a:cubicBezTo>
                  <a:pt x="685" y="39"/>
                  <a:pt x="689" y="36"/>
                  <a:pt x="683" y="35"/>
                </a:cubicBezTo>
                <a:cubicBezTo>
                  <a:pt x="684" y="35"/>
                  <a:pt x="687" y="35"/>
                  <a:pt x="687" y="34"/>
                </a:cubicBezTo>
                <a:cubicBezTo>
                  <a:pt x="685" y="34"/>
                  <a:pt x="685" y="34"/>
                  <a:pt x="684" y="34"/>
                </a:cubicBezTo>
                <a:cubicBezTo>
                  <a:pt x="683" y="33"/>
                  <a:pt x="684" y="31"/>
                  <a:pt x="680" y="30"/>
                </a:cubicBezTo>
                <a:cubicBezTo>
                  <a:pt x="679" y="28"/>
                  <a:pt x="678" y="26"/>
                  <a:pt x="678" y="23"/>
                </a:cubicBezTo>
                <a:cubicBezTo>
                  <a:pt x="678" y="21"/>
                  <a:pt x="678" y="19"/>
                  <a:pt x="680" y="17"/>
                </a:cubicBezTo>
                <a:cubicBezTo>
                  <a:pt x="682" y="15"/>
                  <a:pt x="685" y="13"/>
                  <a:pt x="689" y="12"/>
                </a:cubicBezTo>
                <a:cubicBezTo>
                  <a:pt x="686" y="13"/>
                  <a:pt x="683" y="16"/>
                  <a:pt x="683" y="18"/>
                </a:cubicBezTo>
                <a:cubicBezTo>
                  <a:pt x="683" y="20"/>
                  <a:pt x="684" y="20"/>
                  <a:pt x="687" y="18"/>
                </a:cubicBezTo>
                <a:cubicBezTo>
                  <a:pt x="688" y="17"/>
                  <a:pt x="690" y="15"/>
                  <a:pt x="693" y="14"/>
                </a:cubicBezTo>
                <a:cubicBezTo>
                  <a:pt x="696" y="12"/>
                  <a:pt x="699" y="11"/>
                  <a:pt x="703" y="10"/>
                </a:cubicBezTo>
                <a:cubicBezTo>
                  <a:pt x="701" y="10"/>
                  <a:pt x="705" y="8"/>
                  <a:pt x="708" y="7"/>
                </a:cubicBezTo>
                <a:cubicBezTo>
                  <a:pt x="710" y="7"/>
                  <a:pt x="711" y="6"/>
                  <a:pt x="704" y="7"/>
                </a:cubicBezTo>
                <a:cubicBezTo>
                  <a:pt x="704" y="6"/>
                  <a:pt x="711" y="4"/>
                  <a:pt x="717" y="4"/>
                </a:cubicBezTo>
                <a:cubicBezTo>
                  <a:pt x="723" y="3"/>
                  <a:pt x="727" y="3"/>
                  <a:pt x="726" y="2"/>
                </a:cubicBezTo>
                <a:cubicBezTo>
                  <a:pt x="729" y="2"/>
                  <a:pt x="741" y="1"/>
                  <a:pt x="746" y="2"/>
                </a:cubicBezTo>
                <a:cubicBezTo>
                  <a:pt x="747" y="1"/>
                  <a:pt x="739" y="1"/>
                  <a:pt x="739" y="1"/>
                </a:cubicBezTo>
                <a:cubicBezTo>
                  <a:pt x="745" y="1"/>
                  <a:pt x="745" y="1"/>
                  <a:pt x="745" y="1"/>
                </a:cubicBezTo>
                <a:cubicBezTo>
                  <a:pt x="744" y="0"/>
                  <a:pt x="744" y="0"/>
                  <a:pt x="744" y="0"/>
                </a:cubicBezTo>
                <a:cubicBezTo>
                  <a:pt x="746" y="0"/>
                  <a:pt x="747" y="0"/>
                  <a:pt x="748" y="0"/>
                </a:cubicBezTo>
                <a:cubicBezTo>
                  <a:pt x="749" y="0"/>
                  <a:pt x="751" y="0"/>
                  <a:pt x="752" y="0"/>
                </a:cubicBezTo>
                <a:cubicBezTo>
                  <a:pt x="755" y="0"/>
                  <a:pt x="757" y="0"/>
                  <a:pt x="759" y="0"/>
                </a:cubicBezTo>
                <a:cubicBezTo>
                  <a:pt x="763" y="1"/>
                  <a:pt x="765" y="2"/>
                  <a:pt x="768" y="2"/>
                </a:cubicBezTo>
                <a:cubicBezTo>
                  <a:pt x="768" y="2"/>
                  <a:pt x="768" y="2"/>
                  <a:pt x="768" y="2"/>
                </a:cubicBezTo>
                <a:cubicBezTo>
                  <a:pt x="772" y="2"/>
                  <a:pt x="772" y="2"/>
                  <a:pt x="772" y="2"/>
                </a:cubicBezTo>
                <a:cubicBezTo>
                  <a:pt x="771" y="2"/>
                  <a:pt x="769" y="1"/>
                  <a:pt x="767" y="0"/>
                </a:cubicBezTo>
                <a:cubicBezTo>
                  <a:pt x="775" y="1"/>
                  <a:pt x="778" y="3"/>
                  <a:pt x="785" y="3"/>
                </a:cubicBezTo>
                <a:cubicBezTo>
                  <a:pt x="785" y="3"/>
                  <a:pt x="785" y="3"/>
                  <a:pt x="785" y="3"/>
                </a:cubicBezTo>
                <a:cubicBezTo>
                  <a:pt x="789" y="3"/>
                  <a:pt x="789" y="3"/>
                  <a:pt x="789" y="3"/>
                </a:cubicBezTo>
                <a:cubicBezTo>
                  <a:pt x="789" y="3"/>
                  <a:pt x="789" y="3"/>
                  <a:pt x="789" y="3"/>
                </a:cubicBezTo>
                <a:cubicBezTo>
                  <a:pt x="792" y="5"/>
                  <a:pt x="801" y="5"/>
                  <a:pt x="804" y="6"/>
                </a:cubicBezTo>
                <a:cubicBezTo>
                  <a:pt x="807" y="6"/>
                  <a:pt x="810" y="4"/>
                  <a:pt x="813" y="6"/>
                </a:cubicBezTo>
                <a:cubicBezTo>
                  <a:pt x="813" y="4"/>
                  <a:pt x="813" y="4"/>
                  <a:pt x="813" y="4"/>
                </a:cubicBezTo>
                <a:cubicBezTo>
                  <a:pt x="805" y="3"/>
                  <a:pt x="809" y="5"/>
                  <a:pt x="800" y="4"/>
                </a:cubicBezTo>
                <a:cubicBezTo>
                  <a:pt x="809" y="1"/>
                  <a:pt x="828" y="3"/>
                  <a:pt x="840" y="4"/>
                </a:cubicBezTo>
                <a:cubicBezTo>
                  <a:pt x="849" y="6"/>
                  <a:pt x="867" y="4"/>
                  <a:pt x="870" y="8"/>
                </a:cubicBezTo>
                <a:cubicBezTo>
                  <a:pt x="869" y="7"/>
                  <a:pt x="869" y="7"/>
                  <a:pt x="869" y="7"/>
                </a:cubicBezTo>
                <a:cubicBezTo>
                  <a:pt x="887" y="7"/>
                  <a:pt x="887" y="7"/>
                  <a:pt x="887" y="7"/>
                </a:cubicBezTo>
                <a:cubicBezTo>
                  <a:pt x="901" y="8"/>
                  <a:pt x="916" y="8"/>
                  <a:pt x="926" y="11"/>
                </a:cubicBezTo>
                <a:cubicBezTo>
                  <a:pt x="929" y="10"/>
                  <a:pt x="929" y="10"/>
                  <a:pt x="929" y="10"/>
                </a:cubicBezTo>
                <a:cubicBezTo>
                  <a:pt x="938" y="14"/>
                  <a:pt x="966" y="14"/>
                  <a:pt x="971" y="18"/>
                </a:cubicBezTo>
                <a:cubicBezTo>
                  <a:pt x="978" y="18"/>
                  <a:pt x="970" y="17"/>
                  <a:pt x="970" y="16"/>
                </a:cubicBezTo>
                <a:cubicBezTo>
                  <a:pt x="975" y="16"/>
                  <a:pt x="981" y="19"/>
                  <a:pt x="987" y="17"/>
                </a:cubicBezTo>
                <a:cubicBezTo>
                  <a:pt x="987" y="17"/>
                  <a:pt x="980" y="16"/>
                  <a:pt x="984" y="16"/>
                </a:cubicBezTo>
                <a:cubicBezTo>
                  <a:pt x="987" y="15"/>
                  <a:pt x="988" y="18"/>
                  <a:pt x="992" y="16"/>
                </a:cubicBezTo>
                <a:cubicBezTo>
                  <a:pt x="990" y="18"/>
                  <a:pt x="997" y="20"/>
                  <a:pt x="1003" y="20"/>
                </a:cubicBezTo>
                <a:cubicBezTo>
                  <a:pt x="1002" y="20"/>
                  <a:pt x="1002" y="20"/>
                  <a:pt x="1001" y="20"/>
                </a:cubicBezTo>
                <a:cubicBezTo>
                  <a:pt x="1000" y="21"/>
                  <a:pt x="1004" y="21"/>
                  <a:pt x="1007" y="21"/>
                </a:cubicBezTo>
                <a:cubicBezTo>
                  <a:pt x="1007" y="21"/>
                  <a:pt x="1006" y="21"/>
                  <a:pt x="1006" y="21"/>
                </a:cubicBezTo>
                <a:cubicBezTo>
                  <a:pt x="1034" y="24"/>
                  <a:pt x="1069" y="26"/>
                  <a:pt x="1098" y="24"/>
                </a:cubicBezTo>
                <a:cubicBezTo>
                  <a:pt x="1093" y="23"/>
                  <a:pt x="1093" y="23"/>
                  <a:pt x="1093" y="23"/>
                </a:cubicBezTo>
                <a:cubicBezTo>
                  <a:pt x="1097" y="24"/>
                  <a:pt x="1104" y="23"/>
                  <a:pt x="1106" y="22"/>
                </a:cubicBezTo>
                <a:cubicBezTo>
                  <a:pt x="1106" y="22"/>
                  <a:pt x="1106" y="22"/>
                  <a:pt x="1106" y="22"/>
                </a:cubicBezTo>
                <a:cubicBezTo>
                  <a:pt x="1109" y="21"/>
                  <a:pt x="1111" y="21"/>
                  <a:pt x="1113" y="22"/>
                </a:cubicBezTo>
                <a:cubicBezTo>
                  <a:pt x="1115" y="22"/>
                  <a:pt x="1117" y="22"/>
                  <a:pt x="1119" y="21"/>
                </a:cubicBezTo>
                <a:cubicBezTo>
                  <a:pt x="1118" y="21"/>
                  <a:pt x="1118" y="21"/>
                  <a:pt x="1118" y="21"/>
                </a:cubicBezTo>
                <a:cubicBezTo>
                  <a:pt x="1125" y="20"/>
                  <a:pt x="1125" y="17"/>
                  <a:pt x="1131" y="16"/>
                </a:cubicBezTo>
                <a:cubicBezTo>
                  <a:pt x="1132" y="14"/>
                  <a:pt x="1129" y="14"/>
                  <a:pt x="1128" y="12"/>
                </a:cubicBezTo>
                <a:cubicBezTo>
                  <a:pt x="1129" y="12"/>
                  <a:pt x="1131" y="12"/>
                  <a:pt x="1132" y="12"/>
                </a:cubicBezTo>
                <a:cubicBezTo>
                  <a:pt x="1132" y="12"/>
                  <a:pt x="1132" y="12"/>
                  <a:pt x="1132" y="12"/>
                </a:cubicBezTo>
                <a:cubicBezTo>
                  <a:pt x="1135" y="13"/>
                  <a:pt x="1134" y="12"/>
                  <a:pt x="1135" y="11"/>
                </a:cubicBezTo>
                <a:cubicBezTo>
                  <a:pt x="1139" y="12"/>
                  <a:pt x="1146" y="13"/>
                  <a:pt x="1151" y="17"/>
                </a:cubicBezTo>
                <a:cubicBezTo>
                  <a:pt x="1148" y="19"/>
                  <a:pt x="1157" y="21"/>
                  <a:pt x="1151" y="24"/>
                </a:cubicBezTo>
                <a:cubicBezTo>
                  <a:pt x="1147" y="23"/>
                  <a:pt x="1146" y="25"/>
                  <a:pt x="1144" y="26"/>
                </a:cubicBezTo>
                <a:cubicBezTo>
                  <a:pt x="1143" y="27"/>
                  <a:pt x="1140" y="28"/>
                  <a:pt x="1135" y="28"/>
                </a:cubicBezTo>
                <a:cubicBezTo>
                  <a:pt x="1141" y="29"/>
                  <a:pt x="1127" y="30"/>
                  <a:pt x="1136" y="31"/>
                </a:cubicBezTo>
                <a:cubicBezTo>
                  <a:pt x="1135" y="32"/>
                  <a:pt x="1130" y="32"/>
                  <a:pt x="1125" y="32"/>
                </a:cubicBezTo>
                <a:cubicBezTo>
                  <a:pt x="1120" y="32"/>
                  <a:pt x="1115" y="32"/>
                  <a:pt x="1113" y="33"/>
                </a:cubicBezTo>
                <a:cubicBezTo>
                  <a:pt x="1114" y="34"/>
                  <a:pt x="1114" y="34"/>
                  <a:pt x="1116" y="34"/>
                </a:cubicBezTo>
                <a:cubicBezTo>
                  <a:pt x="1106" y="34"/>
                  <a:pt x="1110" y="36"/>
                  <a:pt x="1104" y="36"/>
                </a:cubicBezTo>
                <a:cubicBezTo>
                  <a:pt x="1103" y="34"/>
                  <a:pt x="1103" y="34"/>
                  <a:pt x="1103" y="34"/>
                </a:cubicBezTo>
                <a:cubicBezTo>
                  <a:pt x="1101" y="34"/>
                  <a:pt x="1101" y="35"/>
                  <a:pt x="1098" y="35"/>
                </a:cubicBezTo>
                <a:cubicBezTo>
                  <a:pt x="1100" y="35"/>
                  <a:pt x="1103" y="34"/>
                  <a:pt x="1101" y="33"/>
                </a:cubicBezTo>
                <a:cubicBezTo>
                  <a:pt x="1098" y="33"/>
                  <a:pt x="1096" y="32"/>
                  <a:pt x="1093" y="32"/>
                </a:cubicBezTo>
                <a:cubicBezTo>
                  <a:pt x="1093" y="33"/>
                  <a:pt x="1095" y="33"/>
                  <a:pt x="1097" y="33"/>
                </a:cubicBezTo>
                <a:cubicBezTo>
                  <a:pt x="1097" y="33"/>
                  <a:pt x="1090" y="34"/>
                  <a:pt x="1090" y="35"/>
                </a:cubicBezTo>
                <a:cubicBezTo>
                  <a:pt x="1092" y="35"/>
                  <a:pt x="1095" y="35"/>
                  <a:pt x="1098" y="36"/>
                </a:cubicBezTo>
                <a:cubicBezTo>
                  <a:pt x="1089" y="37"/>
                  <a:pt x="1097" y="37"/>
                  <a:pt x="1093" y="38"/>
                </a:cubicBezTo>
                <a:cubicBezTo>
                  <a:pt x="1094" y="36"/>
                  <a:pt x="1085" y="37"/>
                  <a:pt x="1080" y="37"/>
                </a:cubicBezTo>
                <a:cubicBezTo>
                  <a:pt x="1080" y="38"/>
                  <a:pt x="1084" y="37"/>
                  <a:pt x="1085" y="38"/>
                </a:cubicBezTo>
                <a:cubicBezTo>
                  <a:pt x="1076" y="42"/>
                  <a:pt x="1071" y="37"/>
                  <a:pt x="1060" y="38"/>
                </a:cubicBezTo>
                <a:cubicBezTo>
                  <a:pt x="1060" y="38"/>
                  <a:pt x="1062" y="38"/>
                  <a:pt x="1062" y="39"/>
                </a:cubicBezTo>
                <a:cubicBezTo>
                  <a:pt x="1057" y="38"/>
                  <a:pt x="1053" y="40"/>
                  <a:pt x="1050" y="39"/>
                </a:cubicBezTo>
                <a:cubicBezTo>
                  <a:pt x="1045" y="39"/>
                  <a:pt x="1049" y="41"/>
                  <a:pt x="1041" y="41"/>
                </a:cubicBezTo>
                <a:cubicBezTo>
                  <a:pt x="1044" y="39"/>
                  <a:pt x="1032" y="41"/>
                  <a:pt x="1032" y="39"/>
                </a:cubicBezTo>
                <a:cubicBezTo>
                  <a:pt x="1026" y="40"/>
                  <a:pt x="1026" y="40"/>
                  <a:pt x="1026" y="40"/>
                </a:cubicBezTo>
                <a:cubicBezTo>
                  <a:pt x="1021" y="38"/>
                  <a:pt x="1028" y="36"/>
                  <a:pt x="1018" y="35"/>
                </a:cubicBezTo>
                <a:cubicBezTo>
                  <a:pt x="1009" y="36"/>
                  <a:pt x="1018" y="39"/>
                  <a:pt x="1012" y="40"/>
                </a:cubicBezTo>
                <a:cubicBezTo>
                  <a:pt x="1010" y="39"/>
                  <a:pt x="1010" y="39"/>
                  <a:pt x="1010" y="39"/>
                </a:cubicBezTo>
                <a:cubicBezTo>
                  <a:pt x="1006" y="40"/>
                  <a:pt x="1006" y="40"/>
                  <a:pt x="1006" y="40"/>
                </a:cubicBezTo>
                <a:cubicBezTo>
                  <a:pt x="1006" y="40"/>
                  <a:pt x="1006" y="40"/>
                  <a:pt x="1006" y="40"/>
                </a:cubicBezTo>
                <a:cubicBezTo>
                  <a:pt x="1004" y="39"/>
                  <a:pt x="999" y="39"/>
                  <a:pt x="998" y="40"/>
                </a:cubicBezTo>
                <a:cubicBezTo>
                  <a:pt x="999" y="41"/>
                  <a:pt x="1002" y="41"/>
                  <a:pt x="1002" y="41"/>
                </a:cubicBezTo>
                <a:cubicBezTo>
                  <a:pt x="998" y="40"/>
                  <a:pt x="983" y="44"/>
                  <a:pt x="980" y="40"/>
                </a:cubicBezTo>
                <a:cubicBezTo>
                  <a:pt x="977" y="40"/>
                  <a:pt x="972" y="40"/>
                  <a:pt x="972" y="41"/>
                </a:cubicBezTo>
                <a:cubicBezTo>
                  <a:pt x="970" y="40"/>
                  <a:pt x="960" y="41"/>
                  <a:pt x="957" y="40"/>
                </a:cubicBezTo>
                <a:cubicBezTo>
                  <a:pt x="957" y="40"/>
                  <a:pt x="953" y="41"/>
                  <a:pt x="951" y="41"/>
                </a:cubicBezTo>
                <a:cubicBezTo>
                  <a:pt x="955" y="40"/>
                  <a:pt x="953" y="39"/>
                  <a:pt x="951" y="38"/>
                </a:cubicBezTo>
                <a:cubicBezTo>
                  <a:pt x="947" y="39"/>
                  <a:pt x="939" y="38"/>
                  <a:pt x="937" y="40"/>
                </a:cubicBezTo>
                <a:cubicBezTo>
                  <a:pt x="932" y="38"/>
                  <a:pt x="935" y="37"/>
                  <a:pt x="934" y="36"/>
                </a:cubicBezTo>
                <a:cubicBezTo>
                  <a:pt x="931" y="37"/>
                  <a:pt x="921" y="36"/>
                  <a:pt x="922" y="38"/>
                </a:cubicBezTo>
                <a:cubicBezTo>
                  <a:pt x="924" y="38"/>
                  <a:pt x="931" y="38"/>
                  <a:pt x="929" y="39"/>
                </a:cubicBezTo>
                <a:cubicBezTo>
                  <a:pt x="923" y="40"/>
                  <a:pt x="927" y="39"/>
                  <a:pt x="923" y="38"/>
                </a:cubicBezTo>
                <a:cubicBezTo>
                  <a:pt x="923" y="39"/>
                  <a:pt x="919" y="39"/>
                  <a:pt x="920" y="40"/>
                </a:cubicBezTo>
                <a:cubicBezTo>
                  <a:pt x="918" y="40"/>
                  <a:pt x="914" y="39"/>
                  <a:pt x="911" y="40"/>
                </a:cubicBezTo>
                <a:cubicBezTo>
                  <a:pt x="916" y="39"/>
                  <a:pt x="908" y="38"/>
                  <a:pt x="912" y="37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22" y="40"/>
                  <a:pt x="918" y="38"/>
                  <a:pt x="920" y="38"/>
                </a:cubicBezTo>
                <a:cubicBezTo>
                  <a:pt x="910" y="36"/>
                  <a:pt x="913" y="34"/>
                  <a:pt x="903" y="33"/>
                </a:cubicBezTo>
                <a:cubicBezTo>
                  <a:pt x="901" y="33"/>
                  <a:pt x="897" y="33"/>
                  <a:pt x="896" y="33"/>
                </a:cubicBezTo>
                <a:cubicBezTo>
                  <a:pt x="900" y="34"/>
                  <a:pt x="898" y="36"/>
                  <a:pt x="896" y="36"/>
                </a:cubicBezTo>
                <a:cubicBezTo>
                  <a:pt x="891" y="34"/>
                  <a:pt x="885" y="36"/>
                  <a:pt x="880" y="36"/>
                </a:cubicBezTo>
                <a:cubicBezTo>
                  <a:pt x="884" y="36"/>
                  <a:pt x="883" y="35"/>
                  <a:pt x="882" y="34"/>
                </a:cubicBezTo>
                <a:cubicBezTo>
                  <a:pt x="872" y="32"/>
                  <a:pt x="877" y="34"/>
                  <a:pt x="873" y="35"/>
                </a:cubicBezTo>
                <a:cubicBezTo>
                  <a:pt x="858" y="34"/>
                  <a:pt x="847" y="36"/>
                  <a:pt x="835" y="34"/>
                </a:cubicBezTo>
                <a:cubicBezTo>
                  <a:pt x="842" y="32"/>
                  <a:pt x="842" y="32"/>
                  <a:pt x="842" y="32"/>
                </a:cubicBezTo>
                <a:cubicBezTo>
                  <a:pt x="843" y="34"/>
                  <a:pt x="843" y="34"/>
                  <a:pt x="843" y="34"/>
                </a:cubicBezTo>
                <a:cubicBezTo>
                  <a:pt x="848" y="33"/>
                  <a:pt x="844" y="30"/>
                  <a:pt x="842" y="29"/>
                </a:cubicBezTo>
                <a:cubicBezTo>
                  <a:pt x="841" y="29"/>
                  <a:pt x="834" y="29"/>
                  <a:pt x="837" y="30"/>
                </a:cubicBezTo>
                <a:cubicBezTo>
                  <a:pt x="830" y="29"/>
                  <a:pt x="830" y="29"/>
                  <a:pt x="830" y="29"/>
                </a:cubicBezTo>
                <a:cubicBezTo>
                  <a:pt x="831" y="28"/>
                  <a:pt x="836" y="28"/>
                  <a:pt x="833" y="27"/>
                </a:cubicBezTo>
                <a:cubicBezTo>
                  <a:pt x="830" y="28"/>
                  <a:pt x="823" y="28"/>
                  <a:pt x="827" y="29"/>
                </a:cubicBezTo>
                <a:cubicBezTo>
                  <a:pt x="823" y="29"/>
                  <a:pt x="818" y="28"/>
                  <a:pt x="820" y="27"/>
                </a:cubicBezTo>
                <a:cubicBezTo>
                  <a:pt x="814" y="26"/>
                  <a:pt x="819" y="29"/>
                  <a:pt x="822" y="30"/>
                </a:cubicBezTo>
                <a:cubicBezTo>
                  <a:pt x="817" y="30"/>
                  <a:pt x="817" y="31"/>
                  <a:pt x="818" y="32"/>
                </a:cubicBezTo>
                <a:cubicBezTo>
                  <a:pt x="811" y="31"/>
                  <a:pt x="811" y="31"/>
                  <a:pt x="811" y="31"/>
                </a:cubicBezTo>
                <a:cubicBezTo>
                  <a:pt x="813" y="32"/>
                  <a:pt x="812" y="33"/>
                  <a:pt x="813" y="33"/>
                </a:cubicBezTo>
                <a:cubicBezTo>
                  <a:pt x="809" y="34"/>
                  <a:pt x="807" y="31"/>
                  <a:pt x="802" y="33"/>
                </a:cubicBezTo>
                <a:cubicBezTo>
                  <a:pt x="801" y="31"/>
                  <a:pt x="801" y="31"/>
                  <a:pt x="801" y="31"/>
                </a:cubicBezTo>
                <a:cubicBezTo>
                  <a:pt x="789" y="32"/>
                  <a:pt x="790" y="32"/>
                  <a:pt x="780" y="32"/>
                </a:cubicBezTo>
                <a:cubicBezTo>
                  <a:pt x="782" y="31"/>
                  <a:pt x="782" y="31"/>
                  <a:pt x="782" y="31"/>
                </a:cubicBezTo>
                <a:cubicBezTo>
                  <a:pt x="775" y="28"/>
                  <a:pt x="775" y="32"/>
                  <a:pt x="767" y="31"/>
                </a:cubicBezTo>
                <a:cubicBezTo>
                  <a:pt x="765" y="31"/>
                  <a:pt x="763" y="30"/>
                  <a:pt x="763" y="30"/>
                </a:cubicBezTo>
                <a:cubicBezTo>
                  <a:pt x="763" y="29"/>
                  <a:pt x="762" y="29"/>
                  <a:pt x="762" y="28"/>
                </a:cubicBezTo>
                <a:cubicBezTo>
                  <a:pt x="761" y="27"/>
                  <a:pt x="761" y="28"/>
                  <a:pt x="761" y="29"/>
                </a:cubicBezTo>
                <a:cubicBezTo>
                  <a:pt x="758" y="28"/>
                  <a:pt x="752" y="27"/>
                  <a:pt x="749" y="28"/>
                </a:cubicBezTo>
                <a:cubicBezTo>
                  <a:pt x="752" y="29"/>
                  <a:pt x="754" y="29"/>
                  <a:pt x="756" y="29"/>
                </a:cubicBezTo>
                <a:cubicBezTo>
                  <a:pt x="757" y="31"/>
                  <a:pt x="749" y="30"/>
                  <a:pt x="748" y="31"/>
                </a:cubicBezTo>
                <a:cubicBezTo>
                  <a:pt x="747" y="31"/>
                  <a:pt x="746" y="31"/>
                  <a:pt x="746" y="30"/>
                </a:cubicBezTo>
                <a:cubicBezTo>
                  <a:pt x="745" y="30"/>
                  <a:pt x="745" y="30"/>
                  <a:pt x="745" y="30"/>
                </a:cubicBezTo>
                <a:cubicBezTo>
                  <a:pt x="745" y="30"/>
                  <a:pt x="744" y="29"/>
                  <a:pt x="743" y="29"/>
                </a:cubicBezTo>
                <a:cubicBezTo>
                  <a:pt x="741" y="27"/>
                  <a:pt x="741" y="27"/>
                  <a:pt x="741" y="27"/>
                </a:cubicBezTo>
                <a:cubicBezTo>
                  <a:pt x="737" y="24"/>
                  <a:pt x="734" y="23"/>
                  <a:pt x="731" y="22"/>
                </a:cubicBezTo>
                <a:cubicBezTo>
                  <a:pt x="729" y="21"/>
                  <a:pt x="727" y="21"/>
                  <a:pt x="727" y="21"/>
                </a:cubicBezTo>
                <a:cubicBezTo>
                  <a:pt x="727" y="21"/>
                  <a:pt x="728" y="21"/>
                  <a:pt x="728" y="21"/>
                </a:cubicBezTo>
                <a:cubicBezTo>
                  <a:pt x="728" y="21"/>
                  <a:pt x="726" y="21"/>
                  <a:pt x="730" y="21"/>
                </a:cubicBezTo>
                <a:cubicBezTo>
                  <a:pt x="729" y="21"/>
                  <a:pt x="730" y="21"/>
                  <a:pt x="739" y="21"/>
                </a:cubicBezTo>
                <a:cubicBezTo>
                  <a:pt x="740" y="21"/>
                  <a:pt x="740" y="21"/>
                  <a:pt x="742" y="22"/>
                </a:cubicBezTo>
                <a:cubicBezTo>
                  <a:pt x="744" y="21"/>
                  <a:pt x="751" y="23"/>
                  <a:pt x="750" y="21"/>
                </a:cubicBezTo>
                <a:cubicBezTo>
                  <a:pt x="749" y="21"/>
                  <a:pt x="748" y="21"/>
                  <a:pt x="747" y="21"/>
                </a:cubicBezTo>
                <a:cubicBezTo>
                  <a:pt x="746" y="21"/>
                  <a:pt x="746" y="21"/>
                  <a:pt x="745" y="21"/>
                </a:cubicBezTo>
                <a:cubicBezTo>
                  <a:pt x="745" y="21"/>
                  <a:pt x="745" y="21"/>
                  <a:pt x="745" y="21"/>
                </a:cubicBezTo>
                <a:cubicBezTo>
                  <a:pt x="745" y="21"/>
                  <a:pt x="746" y="21"/>
                  <a:pt x="744" y="21"/>
                </a:cubicBezTo>
                <a:cubicBezTo>
                  <a:pt x="747" y="21"/>
                  <a:pt x="747" y="21"/>
                  <a:pt x="747" y="21"/>
                </a:cubicBezTo>
                <a:cubicBezTo>
                  <a:pt x="747" y="21"/>
                  <a:pt x="748" y="20"/>
                  <a:pt x="748" y="20"/>
                </a:cubicBezTo>
                <a:cubicBezTo>
                  <a:pt x="749" y="20"/>
                  <a:pt x="750" y="21"/>
                  <a:pt x="751" y="21"/>
                </a:cubicBezTo>
                <a:cubicBezTo>
                  <a:pt x="752" y="21"/>
                  <a:pt x="752" y="21"/>
                  <a:pt x="753" y="21"/>
                </a:cubicBezTo>
                <a:cubicBezTo>
                  <a:pt x="754" y="21"/>
                  <a:pt x="755" y="22"/>
                  <a:pt x="755" y="22"/>
                </a:cubicBezTo>
                <a:cubicBezTo>
                  <a:pt x="756" y="22"/>
                  <a:pt x="756" y="22"/>
                  <a:pt x="757" y="22"/>
                </a:cubicBezTo>
                <a:cubicBezTo>
                  <a:pt x="758" y="22"/>
                  <a:pt x="759" y="21"/>
                  <a:pt x="759" y="20"/>
                </a:cubicBezTo>
                <a:cubicBezTo>
                  <a:pt x="758" y="21"/>
                  <a:pt x="757" y="21"/>
                  <a:pt x="755" y="21"/>
                </a:cubicBez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7395690" y="3670450"/>
            <a:ext cx="763599" cy="1384162"/>
          </a:xfrm>
          <a:custGeom>
            <a:avLst/>
            <a:gdLst>
              <a:gd name="T0" fmla="*/ 0 w 477"/>
              <a:gd name="T1" fmla="*/ 300 h 862"/>
              <a:gd name="T2" fmla="*/ 344 w 477"/>
              <a:gd name="T3" fmla="*/ 862 h 862"/>
              <a:gd name="T4" fmla="*/ 477 w 477"/>
              <a:gd name="T5" fmla="*/ 756 h 862"/>
              <a:gd name="T6" fmla="*/ 309 w 477"/>
              <a:gd name="T7" fmla="*/ 0 h 862"/>
              <a:gd name="T8" fmla="*/ 0 w 477"/>
              <a:gd name="T9" fmla="*/ 300 h 862"/>
              <a:gd name="connsiteX0" fmla="*/ 0 w 10084"/>
              <a:gd name="connsiteY0" fmla="*/ 3503 h 10000"/>
              <a:gd name="connsiteX1" fmla="*/ 7296 w 10084"/>
              <a:gd name="connsiteY1" fmla="*/ 10000 h 10000"/>
              <a:gd name="connsiteX2" fmla="*/ 10084 w 10084"/>
              <a:gd name="connsiteY2" fmla="*/ 8770 h 10000"/>
              <a:gd name="connsiteX3" fmla="*/ 6562 w 10084"/>
              <a:gd name="connsiteY3" fmla="*/ 0 h 10000"/>
              <a:gd name="connsiteX4" fmla="*/ 0 w 10084"/>
              <a:gd name="connsiteY4" fmla="*/ 3503 h 10000"/>
              <a:gd name="connsiteX0-1" fmla="*/ 0 w 10084"/>
              <a:gd name="connsiteY0-2" fmla="*/ 3549 h 10046"/>
              <a:gd name="connsiteX1-3" fmla="*/ 7296 w 10084"/>
              <a:gd name="connsiteY1-4" fmla="*/ 10046 h 10046"/>
              <a:gd name="connsiteX2-5" fmla="*/ 10084 w 10084"/>
              <a:gd name="connsiteY2-6" fmla="*/ 8816 h 10046"/>
              <a:gd name="connsiteX3-7" fmla="*/ 6478 w 10084"/>
              <a:gd name="connsiteY3-8" fmla="*/ 0 h 10046"/>
              <a:gd name="connsiteX4-9" fmla="*/ 0 w 10084"/>
              <a:gd name="connsiteY4-10" fmla="*/ 3549 h 10046"/>
              <a:gd name="connsiteX0-11" fmla="*/ 0 w 10084"/>
              <a:gd name="connsiteY0-12" fmla="*/ 3549 h 10069"/>
              <a:gd name="connsiteX1-13" fmla="*/ 7254 w 10084"/>
              <a:gd name="connsiteY1-14" fmla="*/ 10069 h 10069"/>
              <a:gd name="connsiteX2-15" fmla="*/ 10084 w 10084"/>
              <a:gd name="connsiteY2-16" fmla="*/ 8816 h 10069"/>
              <a:gd name="connsiteX3-17" fmla="*/ 6478 w 10084"/>
              <a:gd name="connsiteY3-18" fmla="*/ 0 h 10069"/>
              <a:gd name="connsiteX4-19" fmla="*/ 0 w 10084"/>
              <a:gd name="connsiteY4-20" fmla="*/ 3549 h 10069"/>
              <a:gd name="connsiteX0-21" fmla="*/ 0 w 10084"/>
              <a:gd name="connsiteY0-22" fmla="*/ 3549 h 10069"/>
              <a:gd name="connsiteX1-23" fmla="*/ 7086 w 10084"/>
              <a:gd name="connsiteY1-24" fmla="*/ 10069 h 10069"/>
              <a:gd name="connsiteX2-25" fmla="*/ 10084 w 10084"/>
              <a:gd name="connsiteY2-26" fmla="*/ 8816 h 10069"/>
              <a:gd name="connsiteX3-27" fmla="*/ 6478 w 10084"/>
              <a:gd name="connsiteY3-28" fmla="*/ 0 h 10069"/>
              <a:gd name="connsiteX4-29" fmla="*/ 0 w 10084"/>
              <a:gd name="connsiteY4-30" fmla="*/ 3549 h 10069"/>
              <a:gd name="connsiteX0-31" fmla="*/ 0 w 10084"/>
              <a:gd name="connsiteY0-32" fmla="*/ 3549 h 10115"/>
              <a:gd name="connsiteX1-33" fmla="*/ 7254 w 10084"/>
              <a:gd name="connsiteY1-34" fmla="*/ 10115 h 10115"/>
              <a:gd name="connsiteX2-35" fmla="*/ 10084 w 10084"/>
              <a:gd name="connsiteY2-36" fmla="*/ 8816 h 10115"/>
              <a:gd name="connsiteX3-37" fmla="*/ 6478 w 10084"/>
              <a:gd name="connsiteY3-38" fmla="*/ 0 h 10115"/>
              <a:gd name="connsiteX4-39" fmla="*/ 0 w 10084"/>
              <a:gd name="connsiteY4-40" fmla="*/ 3549 h 10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84" h="10115">
                <a:moveTo>
                  <a:pt x="0" y="3549"/>
                </a:moveTo>
                <a:lnTo>
                  <a:pt x="7254" y="10115"/>
                </a:lnTo>
                <a:lnTo>
                  <a:pt x="10084" y="8816"/>
                </a:lnTo>
                <a:lnTo>
                  <a:pt x="6478" y="0"/>
                </a:lnTo>
                <a:lnTo>
                  <a:pt x="0" y="3549"/>
                </a:lnTo>
                <a:close/>
              </a:path>
            </a:pathLst>
          </a:custGeom>
          <a:gradFill flip="none" rotWithShape="1">
            <a:gsLst>
              <a:gs pos="0">
                <a:srgbClr val="FCDFC4"/>
              </a:gs>
              <a:gs pos="100000">
                <a:srgbClr val="D1A682"/>
              </a:gs>
            </a:gsLst>
            <a:lin ang="19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6733714" y="4152994"/>
            <a:ext cx="1214438" cy="1223955"/>
          </a:xfrm>
          <a:custGeom>
            <a:avLst/>
            <a:gdLst>
              <a:gd name="T0" fmla="*/ 238 w 324"/>
              <a:gd name="T1" fmla="*/ 325 h 325"/>
              <a:gd name="T2" fmla="*/ 324 w 324"/>
              <a:gd name="T3" fmla="*/ 238 h 325"/>
              <a:gd name="T4" fmla="*/ 178 w 324"/>
              <a:gd name="T5" fmla="*/ 0 h 325"/>
              <a:gd name="T6" fmla="*/ 0 w 324"/>
              <a:gd name="T7" fmla="*/ 176 h 325"/>
              <a:gd name="T8" fmla="*/ 238 w 324"/>
              <a:gd name="T9" fmla="*/ 325 h 325"/>
              <a:gd name="connsiteX0" fmla="*/ 7385 w 10000"/>
              <a:gd name="connsiteY0" fmla="*/ 10039 h 10039"/>
              <a:gd name="connsiteX1" fmla="*/ 10000 w 10000"/>
              <a:gd name="connsiteY1" fmla="*/ 7323 h 10039"/>
              <a:gd name="connsiteX2" fmla="*/ 5494 w 10000"/>
              <a:gd name="connsiteY2" fmla="*/ 0 h 10039"/>
              <a:gd name="connsiteX3" fmla="*/ 0 w 10000"/>
              <a:gd name="connsiteY3" fmla="*/ 5415 h 10039"/>
              <a:gd name="connsiteX4" fmla="*/ 7385 w 10000"/>
              <a:gd name="connsiteY4" fmla="*/ 10039 h 1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9">
                <a:moveTo>
                  <a:pt x="7385" y="10039"/>
                </a:moveTo>
                <a:cubicBezTo>
                  <a:pt x="7385" y="10039"/>
                  <a:pt x="9753" y="7508"/>
                  <a:pt x="10000" y="7323"/>
                </a:cubicBezTo>
                <a:lnTo>
                  <a:pt x="5494" y="0"/>
                </a:lnTo>
                <a:lnTo>
                  <a:pt x="0" y="5415"/>
                </a:lnTo>
                <a:lnTo>
                  <a:pt x="7385" y="10039"/>
                </a:lnTo>
                <a:close/>
              </a:path>
            </a:pathLst>
          </a:custGeom>
          <a:gradFill flip="none" rotWithShape="1">
            <a:gsLst>
              <a:gs pos="0">
                <a:srgbClr val="D1A682"/>
              </a:gs>
              <a:gs pos="100000">
                <a:srgbClr val="E6C99E"/>
              </a:gs>
            </a:gsLst>
            <a:lin ang="192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6243178" y="4813394"/>
            <a:ext cx="1387414" cy="765175"/>
          </a:xfrm>
          <a:custGeom>
            <a:avLst/>
            <a:gdLst>
              <a:gd name="T0" fmla="*/ 763 w 871"/>
              <a:gd name="T1" fmla="*/ 482 h 482"/>
              <a:gd name="T2" fmla="*/ 871 w 871"/>
              <a:gd name="T3" fmla="*/ 352 h 482"/>
              <a:gd name="T4" fmla="*/ 309 w 871"/>
              <a:gd name="T5" fmla="*/ 0 h 482"/>
              <a:gd name="T6" fmla="*/ 0 w 871"/>
              <a:gd name="T7" fmla="*/ 319 h 482"/>
              <a:gd name="T8" fmla="*/ 763 w 871"/>
              <a:gd name="T9" fmla="*/ 482 h 482"/>
              <a:gd name="connsiteX0" fmla="*/ 8760 w 10034"/>
              <a:gd name="connsiteY0" fmla="*/ 10000 h 10000"/>
              <a:gd name="connsiteX1" fmla="*/ 10034 w 10034"/>
              <a:gd name="connsiteY1" fmla="*/ 7427 h 10000"/>
              <a:gd name="connsiteX2" fmla="*/ 3548 w 10034"/>
              <a:gd name="connsiteY2" fmla="*/ 0 h 10000"/>
              <a:gd name="connsiteX3" fmla="*/ 0 w 10034"/>
              <a:gd name="connsiteY3" fmla="*/ 6618 h 10000"/>
              <a:gd name="connsiteX4" fmla="*/ 8760 w 10034"/>
              <a:gd name="connsiteY4" fmla="*/ 10000 h 10000"/>
              <a:gd name="connsiteX0-1" fmla="*/ 8760 w 10034"/>
              <a:gd name="connsiteY0-2" fmla="*/ 10000 h 10000"/>
              <a:gd name="connsiteX1-3" fmla="*/ 10034 w 10034"/>
              <a:gd name="connsiteY1-4" fmla="*/ 7365 h 10000"/>
              <a:gd name="connsiteX2-5" fmla="*/ 3548 w 10034"/>
              <a:gd name="connsiteY2-6" fmla="*/ 0 h 10000"/>
              <a:gd name="connsiteX3-7" fmla="*/ 0 w 10034"/>
              <a:gd name="connsiteY3-8" fmla="*/ 6618 h 10000"/>
              <a:gd name="connsiteX4-9" fmla="*/ 8760 w 10034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4" h="10000">
                <a:moveTo>
                  <a:pt x="8760" y="10000"/>
                </a:moveTo>
                <a:lnTo>
                  <a:pt x="10034" y="7365"/>
                </a:lnTo>
                <a:lnTo>
                  <a:pt x="3548" y="0"/>
                </a:lnTo>
                <a:lnTo>
                  <a:pt x="0" y="6618"/>
                </a:lnTo>
                <a:lnTo>
                  <a:pt x="8760" y="10000"/>
                </a:lnTo>
                <a:close/>
              </a:path>
            </a:pathLst>
          </a:custGeom>
          <a:solidFill>
            <a:srgbClr val="B681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7454439" y="4876894"/>
            <a:ext cx="892175" cy="881062"/>
          </a:xfrm>
          <a:custGeom>
            <a:avLst/>
            <a:gdLst>
              <a:gd name="T0" fmla="*/ 188 w 238"/>
              <a:gd name="T1" fmla="*/ 0 h 235"/>
              <a:gd name="T2" fmla="*/ 0 w 238"/>
              <a:gd name="T3" fmla="*/ 187 h 235"/>
              <a:gd name="T4" fmla="*/ 214 w 238"/>
              <a:gd name="T5" fmla="*/ 235 h 235"/>
              <a:gd name="T6" fmla="*/ 234 w 238"/>
              <a:gd name="T7" fmla="*/ 212 h 235"/>
              <a:gd name="T8" fmla="*/ 188 w 238"/>
              <a:gd name="T9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8" h="235">
                <a:moveTo>
                  <a:pt x="188" y="0"/>
                </a:moveTo>
                <a:cubicBezTo>
                  <a:pt x="188" y="0"/>
                  <a:pt x="125" y="35"/>
                  <a:pt x="0" y="187"/>
                </a:cubicBezTo>
                <a:cubicBezTo>
                  <a:pt x="214" y="235"/>
                  <a:pt x="214" y="235"/>
                  <a:pt x="214" y="235"/>
                </a:cubicBezTo>
                <a:cubicBezTo>
                  <a:pt x="214" y="235"/>
                  <a:pt x="238" y="232"/>
                  <a:pt x="234" y="212"/>
                </a:cubicBezTo>
                <a:lnTo>
                  <a:pt x="188" y="0"/>
                </a:lnTo>
                <a:close/>
              </a:path>
            </a:pathLst>
          </a:custGeom>
          <a:gradFill flip="none" rotWithShape="1">
            <a:gsLst>
              <a:gs pos="17000">
                <a:srgbClr val="ADAEAB"/>
              </a:gs>
              <a:gs pos="47000">
                <a:schemeClr val="tx1">
                  <a:lumMod val="95000"/>
                  <a:lumOff val="5000"/>
                </a:schemeClr>
              </a:gs>
              <a:gs pos="100000">
                <a:srgbClr val="39363A"/>
              </a:gs>
            </a:gsLst>
            <a:lin ang="9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10"/>
          <p:cNvSpPr/>
          <p:nvPr/>
        </p:nvSpPr>
        <p:spPr bwMode="auto">
          <a:xfrm>
            <a:off x="5414501" y="3633594"/>
            <a:ext cx="1659283" cy="1686212"/>
          </a:xfrm>
          <a:custGeom>
            <a:avLst/>
            <a:gdLst>
              <a:gd name="T0" fmla="*/ 0 w 448"/>
              <a:gd name="T1" fmla="*/ 240 h 463"/>
              <a:gd name="T2" fmla="*/ 60 w 448"/>
              <a:gd name="T3" fmla="*/ 169 h 463"/>
              <a:gd name="T4" fmla="*/ 116 w 448"/>
              <a:gd name="T5" fmla="*/ 185 h 463"/>
              <a:gd name="T6" fmla="*/ 201 w 448"/>
              <a:gd name="T7" fmla="*/ 235 h 463"/>
              <a:gd name="T8" fmla="*/ 201 w 448"/>
              <a:gd name="T9" fmla="*/ 158 h 463"/>
              <a:gd name="T10" fmla="*/ 156 w 448"/>
              <a:gd name="T11" fmla="*/ 131 h 463"/>
              <a:gd name="T12" fmla="*/ 168 w 448"/>
              <a:gd name="T13" fmla="*/ 52 h 463"/>
              <a:gd name="T14" fmla="*/ 221 w 448"/>
              <a:gd name="T15" fmla="*/ 17 h 463"/>
              <a:gd name="T16" fmla="*/ 255 w 448"/>
              <a:gd name="T17" fmla="*/ 69 h 463"/>
              <a:gd name="T18" fmla="*/ 318 w 448"/>
              <a:gd name="T19" fmla="*/ 91 h 463"/>
              <a:gd name="T20" fmla="*/ 353 w 448"/>
              <a:gd name="T21" fmla="*/ 42 h 463"/>
              <a:gd name="T22" fmla="*/ 418 w 448"/>
              <a:gd name="T23" fmla="*/ 19 h 463"/>
              <a:gd name="T24" fmla="*/ 442 w 448"/>
              <a:gd name="T25" fmla="*/ 67 h 463"/>
              <a:gd name="T26" fmla="*/ 396 w 448"/>
              <a:gd name="T27" fmla="*/ 115 h 463"/>
              <a:gd name="T28" fmla="*/ 369 w 448"/>
              <a:gd name="T29" fmla="*/ 181 h 463"/>
              <a:gd name="T30" fmla="*/ 438 w 448"/>
              <a:gd name="T31" fmla="*/ 243 h 463"/>
              <a:gd name="T32" fmla="*/ 221 w 448"/>
              <a:gd name="T33" fmla="*/ 463 h 463"/>
              <a:gd name="T34" fmla="*/ 0 w 448"/>
              <a:gd name="T35" fmla="*/ 240 h 463"/>
              <a:gd name="connsiteX0" fmla="*/ 0 w 9896"/>
              <a:gd name="connsiteY0" fmla="*/ 4818 h 9634"/>
              <a:gd name="connsiteX1" fmla="*/ 1339 w 9896"/>
              <a:gd name="connsiteY1" fmla="*/ 3284 h 9634"/>
              <a:gd name="connsiteX2" fmla="*/ 2589 w 9896"/>
              <a:gd name="connsiteY2" fmla="*/ 3630 h 9634"/>
              <a:gd name="connsiteX3" fmla="*/ 4487 w 9896"/>
              <a:gd name="connsiteY3" fmla="*/ 4710 h 9634"/>
              <a:gd name="connsiteX4" fmla="*/ 4487 w 9896"/>
              <a:gd name="connsiteY4" fmla="*/ 3047 h 9634"/>
              <a:gd name="connsiteX5" fmla="*/ 3482 w 9896"/>
              <a:gd name="connsiteY5" fmla="*/ 2463 h 9634"/>
              <a:gd name="connsiteX6" fmla="*/ 3750 w 9896"/>
              <a:gd name="connsiteY6" fmla="*/ 757 h 9634"/>
              <a:gd name="connsiteX7" fmla="*/ 4933 w 9896"/>
              <a:gd name="connsiteY7" fmla="*/ 1 h 9634"/>
              <a:gd name="connsiteX8" fmla="*/ 5692 w 9896"/>
              <a:gd name="connsiteY8" fmla="*/ 1124 h 9634"/>
              <a:gd name="connsiteX9" fmla="*/ 7098 w 9896"/>
              <a:gd name="connsiteY9" fmla="*/ 1599 h 9634"/>
              <a:gd name="connsiteX10" fmla="*/ 7836 w 9896"/>
              <a:gd name="connsiteY10" fmla="*/ 527 h 9634"/>
              <a:gd name="connsiteX11" fmla="*/ 9330 w 9896"/>
              <a:gd name="connsiteY11" fmla="*/ 44 h 9634"/>
              <a:gd name="connsiteX12" fmla="*/ 9866 w 9896"/>
              <a:gd name="connsiteY12" fmla="*/ 1081 h 9634"/>
              <a:gd name="connsiteX13" fmla="*/ 8839 w 9896"/>
              <a:gd name="connsiteY13" fmla="*/ 2118 h 9634"/>
              <a:gd name="connsiteX14" fmla="*/ 8237 w 9896"/>
              <a:gd name="connsiteY14" fmla="*/ 3543 h 9634"/>
              <a:gd name="connsiteX15" fmla="*/ 9777 w 9896"/>
              <a:gd name="connsiteY15" fmla="*/ 4882 h 9634"/>
              <a:gd name="connsiteX16" fmla="*/ 4933 w 9896"/>
              <a:gd name="connsiteY16" fmla="*/ 9634 h 9634"/>
              <a:gd name="connsiteX17" fmla="*/ 0 w 9896"/>
              <a:gd name="connsiteY17" fmla="*/ 4818 h 9634"/>
              <a:gd name="connsiteX0-1" fmla="*/ 0 w 10000"/>
              <a:gd name="connsiteY0-2" fmla="*/ 5001 h 10000"/>
              <a:gd name="connsiteX1-3" fmla="*/ 1353 w 10000"/>
              <a:gd name="connsiteY1-4" fmla="*/ 3409 h 10000"/>
              <a:gd name="connsiteX2-5" fmla="*/ 2616 w 10000"/>
              <a:gd name="connsiteY2-6" fmla="*/ 3768 h 10000"/>
              <a:gd name="connsiteX3-7" fmla="*/ 4534 w 10000"/>
              <a:gd name="connsiteY3-8" fmla="*/ 4889 h 10000"/>
              <a:gd name="connsiteX4-9" fmla="*/ 4534 w 10000"/>
              <a:gd name="connsiteY4-10" fmla="*/ 3163 h 10000"/>
              <a:gd name="connsiteX5-11" fmla="*/ 3519 w 10000"/>
              <a:gd name="connsiteY5-12" fmla="*/ 2557 h 10000"/>
              <a:gd name="connsiteX6-13" fmla="*/ 3789 w 10000"/>
              <a:gd name="connsiteY6-14" fmla="*/ 786 h 10000"/>
              <a:gd name="connsiteX7-15" fmla="*/ 4985 w 10000"/>
              <a:gd name="connsiteY7-16" fmla="*/ 1 h 10000"/>
              <a:gd name="connsiteX8-17" fmla="*/ 5752 w 10000"/>
              <a:gd name="connsiteY8-18" fmla="*/ 1167 h 10000"/>
              <a:gd name="connsiteX9-19" fmla="*/ 7173 w 10000"/>
              <a:gd name="connsiteY9-20" fmla="*/ 1660 h 10000"/>
              <a:gd name="connsiteX10-21" fmla="*/ 7918 w 10000"/>
              <a:gd name="connsiteY10-22" fmla="*/ 547 h 10000"/>
              <a:gd name="connsiteX11-23" fmla="*/ 9428 w 10000"/>
              <a:gd name="connsiteY11-24" fmla="*/ 46 h 10000"/>
              <a:gd name="connsiteX12-25" fmla="*/ 9970 w 10000"/>
              <a:gd name="connsiteY12-26" fmla="*/ 1122 h 10000"/>
              <a:gd name="connsiteX13-27" fmla="*/ 8932 w 10000"/>
              <a:gd name="connsiteY13-28" fmla="*/ 2198 h 10000"/>
              <a:gd name="connsiteX14-29" fmla="*/ 8324 w 10000"/>
              <a:gd name="connsiteY14-30" fmla="*/ 3678 h 10000"/>
              <a:gd name="connsiteX15-31" fmla="*/ 9880 w 10000"/>
              <a:gd name="connsiteY15-32" fmla="*/ 5067 h 10000"/>
              <a:gd name="connsiteX16-33" fmla="*/ 4985 w 10000"/>
              <a:gd name="connsiteY16-34" fmla="*/ 10000 h 10000"/>
              <a:gd name="connsiteX17-35" fmla="*/ 0 w 10000"/>
              <a:gd name="connsiteY17-36" fmla="*/ 5001 h 10000"/>
              <a:gd name="connsiteX0-37" fmla="*/ 0 w 10000"/>
              <a:gd name="connsiteY0-38" fmla="*/ 5001 h 10000"/>
              <a:gd name="connsiteX1-39" fmla="*/ 1353 w 10000"/>
              <a:gd name="connsiteY1-40" fmla="*/ 3409 h 10000"/>
              <a:gd name="connsiteX2-41" fmla="*/ 2616 w 10000"/>
              <a:gd name="connsiteY2-42" fmla="*/ 3768 h 10000"/>
              <a:gd name="connsiteX3-43" fmla="*/ 4534 w 10000"/>
              <a:gd name="connsiteY3-44" fmla="*/ 4889 h 10000"/>
              <a:gd name="connsiteX4-45" fmla="*/ 4534 w 10000"/>
              <a:gd name="connsiteY4-46" fmla="*/ 3163 h 10000"/>
              <a:gd name="connsiteX5-47" fmla="*/ 3519 w 10000"/>
              <a:gd name="connsiteY5-48" fmla="*/ 2557 h 10000"/>
              <a:gd name="connsiteX6-49" fmla="*/ 3789 w 10000"/>
              <a:gd name="connsiteY6-50" fmla="*/ 786 h 10000"/>
              <a:gd name="connsiteX7-51" fmla="*/ 4985 w 10000"/>
              <a:gd name="connsiteY7-52" fmla="*/ 1 h 10000"/>
              <a:gd name="connsiteX8-53" fmla="*/ 5752 w 10000"/>
              <a:gd name="connsiteY8-54" fmla="*/ 1167 h 10000"/>
              <a:gd name="connsiteX9-55" fmla="*/ 7173 w 10000"/>
              <a:gd name="connsiteY9-56" fmla="*/ 1660 h 10000"/>
              <a:gd name="connsiteX10-57" fmla="*/ 7918 w 10000"/>
              <a:gd name="connsiteY10-58" fmla="*/ 547 h 10000"/>
              <a:gd name="connsiteX11-59" fmla="*/ 9428 w 10000"/>
              <a:gd name="connsiteY11-60" fmla="*/ 46 h 10000"/>
              <a:gd name="connsiteX12-61" fmla="*/ 9970 w 10000"/>
              <a:gd name="connsiteY12-62" fmla="*/ 1122 h 10000"/>
              <a:gd name="connsiteX13-63" fmla="*/ 8932 w 10000"/>
              <a:gd name="connsiteY13-64" fmla="*/ 2198 h 10000"/>
              <a:gd name="connsiteX14-65" fmla="*/ 8324 w 10000"/>
              <a:gd name="connsiteY14-66" fmla="*/ 3678 h 10000"/>
              <a:gd name="connsiteX15-67" fmla="*/ 9880 w 10000"/>
              <a:gd name="connsiteY15-68" fmla="*/ 5067 h 10000"/>
              <a:gd name="connsiteX16-69" fmla="*/ 4985 w 10000"/>
              <a:gd name="connsiteY16-70" fmla="*/ 10000 h 10000"/>
              <a:gd name="connsiteX17-71" fmla="*/ 0 w 10000"/>
              <a:gd name="connsiteY17-72" fmla="*/ 5001 h 10000"/>
              <a:gd name="connsiteX0-73" fmla="*/ 0 w 10000"/>
              <a:gd name="connsiteY0-74" fmla="*/ 5001 h 10000"/>
              <a:gd name="connsiteX1-75" fmla="*/ 1353 w 10000"/>
              <a:gd name="connsiteY1-76" fmla="*/ 3409 h 10000"/>
              <a:gd name="connsiteX2-77" fmla="*/ 2616 w 10000"/>
              <a:gd name="connsiteY2-78" fmla="*/ 3768 h 10000"/>
              <a:gd name="connsiteX3-79" fmla="*/ 4534 w 10000"/>
              <a:gd name="connsiteY3-80" fmla="*/ 4889 h 10000"/>
              <a:gd name="connsiteX4-81" fmla="*/ 4534 w 10000"/>
              <a:gd name="connsiteY4-82" fmla="*/ 3163 h 10000"/>
              <a:gd name="connsiteX5-83" fmla="*/ 3519 w 10000"/>
              <a:gd name="connsiteY5-84" fmla="*/ 2557 h 10000"/>
              <a:gd name="connsiteX6-85" fmla="*/ 3789 w 10000"/>
              <a:gd name="connsiteY6-86" fmla="*/ 786 h 10000"/>
              <a:gd name="connsiteX7-87" fmla="*/ 4985 w 10000"/>
              <a:gd name="connsiteY7-88" fmla="*/ 1 h 10000"/>
              <a:gd name="connsiteX8-89" fmla="*/ 5752 w 10000"/>
              <a:gd name="connsiteY8-90" fmla="*/ 1167 h 10000"/>
              <a:gd name="connsiteX9-91" fmla="*/ 7173 w 10000"/>
              <a:gd name="connsiteY9-92" fmla="*/ 1660 h 10000"/>
              <a:gd name="connsiteX10-93" fmla="*/ 7947 w 10000"/>
              <a:gd name="connsiteY10-94" fmla="*/ 561 h 10000"/>
              <a:gd name="connsiteX11-95" fmla="*/ 9428 w 10000"/>
              <a:gd name="connsiteY11-96" fmla="*/ 46 h 10000"/>
              <a:gd name="connsiteX12-97" fmla="*/ 9970 w 10000"/>
              <a:gd name="connsiteY12-98" fmla="*/ 1122 h 10000"/>
              <a:gd name="connsiteX13-99" fmla="*/ 8932 w 10000"/>
              <a:gd name="connsiteY13-100" fmla="*/ 2198 h 10000"/>
              <a:gd name="connsiteX14-101" fmla="*/ 8324 w 10000"/>
              <a:gd name="connsiteY14-102" fmla="*/ 3678 h 10000"/>
              <a:gd name="connsiteX15-103" fmla="*/ 9880 w 10000"/>
              <a:gd name="connsiteY15-104" fmla="*/ 5067 h 10000"/>
              <a:gd name="connsiteX16-105" fmla="*/ 4985 w 10000"/>
              <a:gd name="connsiteY16-106" fmla="*/ 10000 h 10000"/>
              <a:gd name="connsiteX17-107" fmla="*/ 0 w 10000"/>
              <a:gd name="connsiteY17-108" fmla="*/ 5001 h 10000"/>
              <a:gd name="connsiteX0-109" fmla="*/ 0 w 10000"/>
              <a:gd name="connsiteY0-110" fmla="*/ 5001 h 10000"/>
              <a:gd name="connsiteX1-111" fmla="*/ 1353 w 10000"/>
              <a:gd name="connsiteY1-112" fmla="*/ 3409 h 10000"/>
              <a:gd name="connsiteX2-113" fmla="*/ 2616 w 10000"/>
              <a:gd name="connsiteY2-114" fmla="*/ 3768 h 10000"/>
              <a:gd name="connsiteX3-115" fmla="*/ 4534 w 10000"/>
              <a:gd name="connsiteY3-116" fmla="*/ 4889 h 10000"/>
              <a:gd name="connsiteX4-117" fmla="*/ 4534 w 10000"/>
              <a:gd name="connsiteY4-118" fmla="*/ 3163 h 10000"/>
              <a:gd name="connsiteX5-119" fmla="*/ 3519 w 10000"/>
              <a:gd name="connsiteY5-120" fmla="*/ 2557 h 10000"/>
              <a:gd name="connsiteX6-121" fmla="*/ 3789 w 10000"/>
              <a:gd name="connsiteY6-122" fmla="*/ 786 h 10000"/>
              <a:gd name="connsiteX7-123" fmla="*/ 4985 w 10000"/>
              <a:gd name="connsiteY7-124" fmla="*/ 1 h 10000"/>
              <a:gd name="connsiteX8-125" fmla="*/ 5752 w 10000"/>
              <a:gd name="connsiteY8-126" fmla="*/ 1167 h 10000"/>
              <a:gd name="connsiteX9-127" fmla="*/ 7173 w 10000"/>
              <a:gd name="connsiteY9-128" fmla="*/ 1660 h 10000"/>
              <a:gd name="connsiteX10-129" fmla="*/ 7947 w 10000"/>
              <a:gd name="connsiteY10-130" fmla="*/ 561 h 10000"/>
              <a:gd name="connsiteX11-131" fmla="*/ 9428 w 10000"/>
              <a:gd name="connsiteY11-132" fmla="*/ 46 h 10000"/>
              <a:gd name="connsiteX12-133" fmla="*/ 9970 w 10000"/>
              <a:gd name="connsiteY12-134" fmla="*/ 1122 h 10000"/>
              <a:gd name="connsiteX13-135" fmla="*/ 8932 w 10000"/>
              <a:gd name="connsiteY13-136" fmla="*/ 2198 h 10000"/>
              <a:gd name="connsiteX14-137" fmla="*/ 8324 w 10000"/>
              <a:gd name="connsiteY14-138" fmla="*/ 3678 h 10000"/>
              <a:gd name="connsiteX15-139" fmla="*/ 9880 w 10000"/>
              <a:gd name="connsiteY15-140" fmla="*/ 5067 h 10000"/>
              <a:gd name="connsiteX16-141" fmla="*/ 4985 w 10000"/>
              <a:gd name="connsiteY16-142" fmla="*/ 10000 h 10000"/>
              <a:gd name="connsiteX17-143" fmla="*/ 0 w 10000"/>
              <a:gd name="connsiteY17-144" fmla="*/ 5001 h 10000"/>
              <a:gd name="connsiteX0-145" fmla="*/ 0 w 10000"/>
              <a:gd name="connsiteY0-146" fmla="*/ 5001 h 10000"/>
              <a:gd name="connsiteX1-147" fmla="*/ 1353 w 10000"/>
              <a:gd name="connsiteY1-148" fmla="*/ 3409 h 10000"/>
              <a:gd name="connsiteX2-149" fmla="*/ 2616 w 10000"/>
              <a:gd name="connsiteY2-150" fmla="*/ 3768 h 10000"/>
              <a:gd name="connsiteX3-151" fmla="*/ 4534 w 10000"/>
              <a:gd name="connsiteY3-152" fmla="*/ 4889 h 10000"/>
              <a:gd name="connsiteX4-153" fmla="*/ 4534 w 10000"/>
              <a:gd name="connsiteY4-154" fmla="*/ 3163 h 10000"/>
              <a:gd name="connsiteX5-155" fmla="*/ 3519 w 10000"/>
              <a:gd name="connsiteY5-156" fmla="*/ 2557 h 10000"/>
              <a:gd name="connsiteX6-157" fmla="*/ 3789 w 10000"/>
              <a:gd name="connsiteY6-158" fmla="*/ 786 h 10000"/>
              <a:gd name="connsiteX7-159" fmla="*/ 4985 w 10000"/>
              <a:gd name="connsiteY7-160" fmla="*/ 1 h 10000"/>
              <a:gd name="connsiteX8-161" fmla="*/ 5752 w 10000"/>
              <a:gd name="connsiteY8-162" fmla="*/ 1167 h 10000"/>
              <a:gd name="connsiteX9-163" fmla="*/ 7173 w 10000"/>
              <a:gd name="connsiteY9-164" fmla="*/ 1660 h 10000"/>
              <a:gd name="connsiteX10-165" fmla="*/ 7947 w 10000"/>
              <a:gd name="connsiteY10-166" fmla="*/ 561 h 10000"/>
              <a:gd name="connsiteX11-167" fmla="*/ 9428 w 10000"/>
              <a:gd name="connsiteY11-168" fmla="*/ 46 h 10000"/>
              <a:gd name="connsiteX12-169" fmla="*/ 9970 w 10000"/>
              <a:gd name="connsiteY12-170" fmla="*/ 1122 h 10000"/>
              <a:gd name="connsiteX13-171" fmla="*/ 8932 w 10000"/>
              <a:gd name="connsiteY13-172" fmla="*/ 2198 h 10000"/>
              <a:gd name="connsiteX14-173" fmla="*/ 8324 w 10000"/>
              <a:gd name="connsiteY14-174" fmla="*/ 3678 h 10000"/>
              <a:gd name="connsiteX15-175" fmla="*/ 9880 w 10000"/>
              <a:gd name="connsiteY15-176" fmla="*/ 5067 h 10000"/>
              <a:gd name="connsiteX16-177" fmla="*/ 4985 w 10000"/>
              <a:gd name="connsiteY16-178" fmla="*/ 10000 h 10000"/>
              <a:gd name="connsiteX17-179" fmla="*/ 0 w 10000"/>
              <a:gd name="connsiteY17-180" fmla="*/ 5001 h 10000"/>
              <a:gd name="connsiteX0-181" fmla="*/ 0 w 10000"/>
              <a:gd name="connsiteY0-182" fmla="*/ 5001 h 10000"/>
              <a:gd name="connsiteX1-183" fmla="*/ 1353 w 10000"/>
              <a:gd name="connsiteY1-184" fmla="*/ 3409 h 10000"/>
              <a:gd name="connsiteX2-185" fmla="*/ 2616 w 10000"/>
              <a:gd name="connsiteY2-186" fmla="*/ 3768 h 10000"/>
              <a:gd name="connsiteX3-187" fmla="*/ 4534 w 10000"/>
              <a:gd name="connsiteY3-188" fmla="*/ 4889 h 10000"/>
              <a:gd name="connsiteX4-189" fmla="*/ 4534 w 10000"/>
              <a:gd name="connsiteY4-190" fmla="*/ 3163 h 10000"/>
              <a:gd name="connsiteX5-191" fmla="*/ 3519 w 10000"/>
              <a:gd name="connsiteY5-192" fmla="*/ 2557 h 10000"/>
              <a:gd name="connsiteX6-193" fmla="*/ 3789 w 10000"/>
              <a:gd name="connsiteY6-194" fmla="*/ 786 h 10000"/>
              <a:gd name="connsiteX7-195" fmla="*/ 4985 w 10000"/>
              <a:gd name="connsiteY7-196" fmla="*/ 1 h 10000"/>
              <a:gd name="connsiteX8-197" fmla="*/ 5752 w 10000"/>
              <a:gd name="connsiteY8-198" fmla="*/ 1167 h 10000"/>
              <a:gd name="connsiteX9-199" fmla="*/ 7187 w 10000"/>
              <a:gd name="connsiteY9-200" fmla="*/ 1674 h 10000"/>
              <a:gd name="connsiteX10-201" fmla="*/ 7947 w 10000"/>
              <a:gd name="connsiteY10-202" fmla="*/ 561 h 10000"/>
              <a:gd name="connsiteX11-203" fmla="*/ 9428 w 10000"/>
              <a:gd name="connsiteY11-204" fmla="*/ 46 h 10000"/>
              <a:gd name="connsiteX12-205" fmla="*/ 9970 w 10000"/>
              <a:gd name="connsiteY12-206" fmla="*/ 1122 h 10000"/>
              <a:gd name="connsiteX13-207" fmla="*/ 8932 w 10000"/>
              <a:gd name="connsiteY13-208" fmla="*/ 2198 h 10000"/>
              <a:gd name="connsiteX14-209" fmla="*/ 8324 w 10000"/>
              <a:gd name="connsiteY14-210" fmla="*/ 3678 h 10000"/>
              <a:gd name="connsiteX15-211" fmla="*/ 9880 w 10000"/>
              <a:gd name="connsiteY15-212" fmla="*/ 5067 h 10000"/>
              <a:gd name="connsiteX16-213" fmla="*/ 4985 w 10000"/>
              <a:gd name="connsiteY16-214" fmla="*/ 10000 h 10000"/>
              <a:gd name="connsiteX17-215" fmla="*/ 0 w 10000"/>
              <a:gd name="connsiteY17-216" fmla="*/ 5001 h 10000"/>
              <a:gd name="connsiteX0-217" fmla="*/ 0 w 10000"/>
              <a:gd name="connsiteY0-218" fmla="*/ 5001 h 10000"/>
              <a:gd name="connsiteX1-219" fmla="*/ 1353 w 10000"/>
              <a:gd name="connsiteY1-220" fmla="*/ 3409 h 10000"/>
              <a:gd name="connsiteX2-221" fmla="*/ 2616 w 10000"/>
              <a:gd name="connsiteY2-222" fmla="*/ 3768 h 10000"/>
              <a:gd name="connsiteX3-223" fmla="*/ 4534 w 10000"/>
              <a:gd name="connsiteY3-224" fmla="*/ 4889 h 10000"/>
              <a:gd name="connsiteX4-225" fmla="*/ 4534 w 10000"/>
              <a:gd name="connsiteY4-226" fmla="*/ 3163 h 10000"/>
              <a:gd name="connsiteX5-227" fmla="*/ 3519 w 10000"/>
              <a:gd name="connsiteY5-228" fmla="*/ 2557 h 10000"/>
              <a:gd name="connsiteX6-229" fmla="*/ 3789 w 10000"/>
              <a:gd name="connsiteY6-230" fmla="*/ 786 h 10000"/>
              <a:gd name="connsiteX7-231" fmla="*/ 4985 w 10000"/>
              <a:gd name="connsiteY7-232" fmla="*/ 1 h 10000"/>
              <a:gd name="connsiteX8-233" fmla="*/ 5752 w 10000"/>
              <a:gd name="connsiteY8-234" fmla="*/ 1167 h 10000"/>
              <a:gd name="connsiteX9-235" fmla="*/ 7187 w 10000"/>
              <a:gd name="connsiteY9-236" fmla="*/ 1674 h 10000"/>
              <a:gd name="connsiteX10-237" fmla="*/ 7947 w 10000"/>
              <a:gd name="connsiteY10-238" fmla="*/ 561 h 10000"/>
              <a:gd name="connsiteX11-239" fmla="*/ 9428 w 10000"/>
              <a:gd name="connsiteY11-240" fmla="*/ 46 h 10000"/>
              <a:gd name="connsiteX12-241" fmla="*/ 9970 w 10000"/>
              <a:gd name="connsiteY12-242" fmla="*/ 1122 h 10000"/>
              <a:gd name="connsiteX13-243" fmla="*/ 8932 w 10000"/>
              <a:gd name="connsiteY13-244" fmla="*/ 2198 h 10000"/>
              <a:gd name="connsiteX14-245" fmla="*/ 8324 w 10000"/>
              <a:gd name="connsiteY14-246" fmla="*/ 3678 h 10000"/>
              <a:gd name="connsiteX15-247" fmla="*/ 9880 w 10000"/>
              <a:gd name="connsiteY15-248" fmla="*/ 5067 h 10000"/>
              <a:gd name="connsiteX16-249" fmla="*/ 4985 w 10000"/>
              <a:gd name="connsiteY16-250" fmla="*/ 10000 h 10000"/>
              <a:gd name="connsiteX17-251" fmla="*/ 0 w 10000"/>
              <a:gd name="connsiteY17-252" fmla="*/ 5001 h 10000"/>
              <a:gd name="connsiteX0-253" fmla="*/ 0 w 10000"/>
              <a:gd name="connsiteY0-254" fmla="*/ 5079 h 10078"/>
              <a:gd name="connsiteX1-255" fmla="*/ 1353 w 10000"/>
              <a:gd name="connsiteY1-256" fmla="*/ 3487 h 10078"/>
              <a:gd name="connsiteX2-257" fmla="*/ 2616 w 10000"/>
              <a:gd name="connsiteY2-258" fmla="*/ 3846 h 10078"/>
              <a:gd name="connsiteX3-259" fmla="*/ 4534 w 10000"/>
              <a:gd name="connsiteY3-260" fmla="*/ 4967 h 10078"/>
              <a:gd name="connsiteX4-261" fmla="*/ 4534 w 10000"/>
              <a:gd name="connsiteY4-262" fmla="*/ 3241 h 10078"/>
              <a:gd name="connsiteX5-263" fmla="*/ 3519 w 10000"/>
              <a:gd name="connsiteY5-264" fmla="*/ 2635 h 10078"/>
              <a:gd name="connsiteX6-265" fmla="*/ 3789 w 10000"/>
              <a:gd name="connsiteY6-266" fmla="*/ 864 h 10078"/>
              <a:gd name="connsiteX7-267" fmla="*/ 4985 w 10000"/>
              <a:gd name="connsiteY7-268" fmla="*/ 79 h 10078"/>
              <a:gd name="connsiteX8-269" fmla="*/ 5752 w 10000"/>
              <a:gd name="connsiteY8-270" fmla="*/ 1245 h 10078"/>
              <a:gd name="connsiteX9-271" fmla="*/ 7187 w 10000"/>
              <a:gd name="connsiteY9-272" fmla="*/ 1752 h 10078"/>
              <a:gd name="connsiteX10-273" fmla="*/ 7947 w 10000"/>
              <a:gd name="connsiteY10-274" fmla="*/ 639 h 10078"/>
              <a:gd name="connsiteX11-275" fmla="*/ 9428 w 10000"/>
              <a:gd name="connsiteY11-276" fmla="*/ 124 h 10078"/>
              <a:gd name="connsiteX12-277" fmla="*/ 9970 w 10000"/>
              <a:gd name="connsiteY12-278" fmla="*/ 1200 h 10078"/>
              <a:gd name="connsiteX13-279" fmla="*/ 8932 w 10000"/>
              <a:gd name="connsiteY13-280" fmla="*/ 2276 h 10078"/>
              <a:gd name="connsiteX14-281" fmla="*/ 8324 w 10000"/>
              <a:gd name="connsiteY14-282" fmla="*/ 3756 h 10078"/>
              <a:gd name="connsiteX15-283" fmla="*/ 9880 w 10000"/>
              <a:gd name="connsiteY15-284" fmla="*/ 5145 h 10078"/>
              <a:gd name="connsiteX16-285" fmla="*/ 4985 w 10000"/>
              <a:gd name="connsiteY16-286" fmla="*/ 10078 h 10078"/>
              <a:gd name="connsiteX17-287" fmla="*/ 0 w 10000"/>
              <a:gd name="connsiteY17-288" fmla="*/ 5079 h 10078"/>
              <a:gd name="connsiteX0-289" fmla="*/ 0 w 9994"/>
              <a:gd name="connsiteY0-290" fmla="*/ 5079 h 10078"/>
              <a:gd name="connsiteX1-291" fmla="*/ 1353 w 9994"/>
              <a:gd name="connsiteY1-292" fmla="*/ 3487 h 10078"/>
              <a:gd name="connsiteX2-293" fmla="*/ 2616 w 9994"/>
              <a:gd name="connsiteY2-294" fmla="*/ 3846 h 10078"/>
              <a:gd name="connsiteX3-295" fmla="*/ 4534 w 9994"/>
              <a:gd name="connsiteY3-296" fmla="*/ 4967 h 10078"/>
              <a:gd name="connsiteX4-297" fmla="*/ 4534 w 9994"/>
              <a:gd name="connsiteY4-298" fmla="*/ 3241 h 10078"/>
              <a:gd name="connsiteX5-299" fmla="*/ 3519 w 9994"/>
              <a:gd name="connsiteY5-300" fmla="*/ 2635 h 10078"/>
              <a:gd name="connsiteX6-301" fmla="*/ 3789 w 9994"/>
              <a:gd name="connsiteY6-302" fmla="*/ 864 h 10078"/>
              <a:gd name="connsiteX7-303" fmla="*/ 4985 w 9994"/>
              <a:gd name="connsiteY7-304" fmla="*/ 79 h 10078"/>
              <a:gd name="connsiteX8-305" fmla="*/ 5752 w 9994"/>
              <a:gd name="connsiteY8-306" fmla="*/ 1245 h 10078"/>
              <a:gd name="connsiteX9-307" fmla="*/ 7187 w 9994"/>
              <a:gd name="connsiteY9-308" fmla="*/ 1752 h 10078"/>
              <a:gd name="connsiteX10-309" fmla="*/ 7947 w 9994"/>
              <a:gd name="connsiteY10-310" fmla="*/ 639 h 10078"/>
              <a:gd name="connsiteX11-311" fmla="*/ 9428 w 9994"/>
              <a:gd name="connsiteY11-312" fmla="*/ 124 h 10078"/>
              <a:gd name="connsiteX12-313" fmla="*/ 9970 w 9994"/>
              <a:gd name="connsiteY12-314" fmla="*/ 1200 h 10078"/>
              <a:gd name="connsiteX13-315" fmla="*/ 8932 w 9994"/>
              <a:gd name="connsiteY13-316" fmla="*/ 2276 h 10078"/>
              <a:gd name="connsiteX14-317" fmla="*/ 8324 w 9994"/>
              <a:gd name="connsiteY14-318" fmla="*/ 3756 h 10078"/>
              <a:gd name="connsiteX15-319" fmla="*/ 9880 w 9994"/>
              <a:gd name="connsiteY15-320" fmla="*/ 5145 h 10078"/>
              <a:gd name="connsiteX16-321" fmla="*/ 4985 w 9994"/>
              <a:gd name="connsiteY16-322" fmla="*/ 10078 h 10078"/>
              <a:gd name="connsiteX17-323" fmla="*/ 0 w 9994"/>
              <a:gd name="connsiteY17-324" fmla="*/ 5079 h 10078"/>
              <a:gd name="connsiteX0-325" fmla="*/ 0 w 9989"/>
              <a:gd name="connsiteY0-326" fmla="*/ 5040 h 10000"/>
              <a:gd name="connsiteX1-327" fmla="*/ 1354 w 9989"/>
              <a:gd name="connsiteY1-328" fmla="*/ 3460 h 10000"/>
              <a:gd name="connsiteX2-329" fmla="*/ 2618 w 9989"/>
              <a:gd name="connsiteY2-330" fmla="*/ 3816 h 10000"/>
              <a:gd name="connsiteX3-331" fmla="*/ 4537 w 9989"/>
              <a:gd name="connsiteY3-332" fmla="*/ 4929 h 10000"/>
              <a:gd name="connsiteX4-333" fmla="*/ 4537 w 9989"/>
              <a:gd name="connsiteY4-334" fmla="*/ 3216 h 10000"/>
              <a:gd name="connsiteX5-335" fmla="*/ 3521 w 9989"/>
              <a:gd name="connsiteY5-336" fmla="*/ 2615 h 10000"/>
              <a:gd name="connsiteX6-337" fmla="*/ 3791 w 9989"/>
              <a:gd name="connsiteY6-338" fmla="*/ 857 h 10000"/>
              <a:gd name="connsiteX7-339" fmla="*/ 4988 w 9989"/>
              <a:gd name="connsiteY7-340" fmla="*/ 78 h 10000"/>
              <a:gd name="connsiteX8-341" fmla="*/ 5755 w 9989"/>
              <a:gd name="connsiteY8-342" fmla="*/ 1235 h 10000"/>
              <a:gd name="connsiteX9-343" fmla="*/ 7191 w 9989"/>
              <a:gd name="connsiteY9-344" fmla="*/ 1738 h 10000"/>
              <a:gd name="connsiteX10-345" fmla="*/ 7952 w 9989"/>
              <a:gd name="connsiteY10-346" fmla="*/ 634 h 10000"/>
              <a:gd name="connsiteX11-347" fmla="*/ 9434 w 9989"/>
              <a:gd name="connsiteY11-348" fmla="*/ 123 h 10000"/>
              <a:gd name="connsiteX12-349" fmla="*/ 9976 w 9989"/>
              <a:gd name="connsiteY12-350" fmla="*/ 1191 h 10000"/>
              <a:gd name="connsiteX13-351" fmla="*/ 8937 w 9989"/>
              <a:gd name="connsiteY13-352" fmla="*/ 2258 h 10000"/>
              <a:gd name="connsiteX14-353" fmla="*/ 8329 w 9989"/>
              <a:gd name="connsiteY14-354" fmla="*/ 3727 h 10000"/>
              <a:gd name="connsiteX15-355" fmla="*/ 9886 w 9989"/>
              <a:gd name="connsiteY15-356" fmla="*/ 5105 h 10000"/>
              <a:gd name="connsiteX16-357" fmla="*/ 4988 w 9989"/>
              <a:gd name="connsiteY16-358" fmla="*/ 10000 h 10000"/>
              <a:gd name="connsiteX17-359" fmla="*/ 0 w 9989"/>
              <a:gd name="connsiteY17-360" fmla="*/ 5040 h 10000"/>
              <a:gd name="connsiteX0-361" fmla="*/ 0 w 10000"/>
              <a:gd name="connsiteY0-362" fmla="*/ 5040 h 10000"/>
              <a:gd name="connsiteX1-363" fmla="*/ 1355 w 10000"/>
              <a:gd name="connsiteY1-364" fmla="*/ 3460 h 10000"/>
              <a:gd name="connsiteX2-365" fmla="*/ 2621 w 10000"/>
              <a:gd name="connsiteY2-366" fmla="*/ 3816 h 10000"/>
              <a:gd name="connsiteX3-367" fmla="*/ 4542 w 10000"/>
              <a:gd name="connsiteY3-368" fmla="*/ 4929 h 10000"/>
              <a:gd name="connsiteX4-369" fmla="*/ 4542 w 10000"/>
              <a:gd name="connsiteY4-370" fmla="*/ 3216 h 10000"/>
              <a:gd name="connsiteX5-371" fmla="*/ 3525 w 10000"/>
              <a:gd name="connsiteY5-372" fmla="*/ 2615 h 10000"/>
              <a:gd name="connsiteX6-373" fmla="*/ 3795 w 10000"/>
              <a:gd name="connsiteY6-374" fmla="*/ 857 h 10000"/>
              <a:gd name="connsiteX7-375" fmla="*/ 4993 w 10000"/>
              <a:gd name="connsiteY7-376" fmla="*/ 78 h 10000"/>
              <a:gd name="connsiteX8-377" fmla="*/ 5761 w 10000"/>
              <a:gd name="connsiteY8-378" fmla="*/ 1235 h 10000"/>
              <a:gd name="connsiteX9-379" fmla="*/ 7199 w 10000"/>
              <a:gd name="connsiteY9-380" fmla="*/ 1738 h 10000"/>
              <a:gd name="connsiteX10-381" fmla="*/ 7961 w 10000"/>
              <a:gd name="connsiteY10-382" fmla="*/ 634 h 10000"/>
              <a:gd name="connsiteX11-383" fmla="*/ 9444 w 10000"/>
              <a:gd name="connsiteY11-384" fmla="*/ 123 h 10000"/>
              <a:gd name="connsiteX12-385" fmla="*/ 9987 w 10000"/>
              <a:gd name="connsiteY12-386" fmla="*/ 1191 h 10000"/>
              <a:gd name="connsiteX13-387" fmla="*/ 8947 w 10000"/>
              <a:gd name="connsiteY13-388" fmla="*/ 2258 h 10000"/>
              <a:gd name="connsiteX14-389" fmla="*/ 8338 w 10000"/>
              <a:gd name="connsiteY14-390" fmla="*/ 3727 h 10000"/>
              <a:gd name="connsiteX15-391" fmla="*/ 9897 w 10000"/>
              <a:gd name="connsiteY15-392" fmla="*/ 5105 h 10000"/>
              <a:gd name="connsiteX16-393" fmla="*/ 4993 w 10000"/>
              <a:gd name="connsiteY16-394" fmla="*/ 10000 h 10000"/>
              <a:gd name="connsiteX17-395" fmla="*/ 0 w 10000"/>
              <a:gd name="connsiteY17-396" fmla="*/ 5040 h 10000"/>
              <a:gd name="connsiteX0-397" fmla="*/ 0 w 10000"/>
              <a:gd name="connsiteY0-398" fmla="*/ 5040 h 10000"/>
              <a:gd name="connsiteX1-399" fmla="*/ 1355 w 10000"/>
              <a:gd name="connsiteY1-400" fmla="*/ 3460 h 10000"/>
              <a:gd name="connsiteX2-401" fmla="*/ 2621 w 10000"/>
              <a:gd name="connsiteY2-402" fmla="*/ 3816 h 10000"/>
              <a:gd name="connsiteX3-403" fmla="*/ 4542 w 10000"/>
              <a:gd name="connsiteY3-404" fmla="*/ 4929 h 10000"/>
              <a:gd name="connsiteX4-405" fmla="*/ 4542 w 10000"/>
              <a:gd name="connsiteY4-406" fmla="*/ 3216 h 10000"/>
              <a:gd name="connsiteX5-407" fmla="*/ 3525 w 10000"/>
              <a:gd name="connsiteY5-408" fmla="*/ 2615 h 10000"/>
              <a:gd name="connsiteX6-409" fmla="*/ 3795 w 10000"/>
              <a:gd name="connsiteY6-410" fmla="*/ 857 h 10000"/>
              <a:gd name="connsiteX7-411" fmla="*/ 4993 w 10000"/>
              <a:gd name="connsiteY7-412" fmla="*/ 78 h 10000"/>
              <a:gd name="connsiteX8-413" fmla="*/ 5761 w 10000"/>
              <a:gd name="connsiteY8-414" fmla="*/ 1235 h 10000"/>
              <a:gd name="connsiteX9-415" fmla="*/ 7199 w 10000"/>
              <a:gd name="connsiteY9-416" fmla="*/ 1738 h 10000"/>
              <a:gd name="connsiteX10-417" fmla="*/ 7961 w 10000"/>
              <a:gd name="connsiteY10-418" fmla="*/ 634 h 10000"/>
              <a:gd name="connsiteX11-419" fmla="*/ 9444 w 10000"/>
              <a:gd name="connsiteY11-420" fmla="*/ 123 h 10000"/>
              <a:gd name="connsiteX12-421" fmla="*/ 9987 w 10000"/>
              <a:gd name="connsiteY12-422" fmla="*/ 1191 h 10000"/>
              <a:gd name="connsiteX13-423" fmla="*/ 8947 w 10000"/>
              <a:gd name="connsiteY13-424" fmla="*/ 2258 h 10000"/>
              <a:gd name="connsiteX14-425" fmla="*/ 8338 w 10000"/>
              <a:gd name="connsiteY14-426" fmla="*/ 3727 h 10000"/>
              <a:gd name="connsiteX15-427" fmla="*/ 9897 w 10000"/>
              <a:gd name="connsiteY15-428" fmla="*/ 5105 h 10000"/>
              <a:gd name="connsiteX16-429" fmla="*/ 4993 w 10000"/>
              <a:gd name="connsiteY16-430" fmla="*/ 10000 h 10000"/>
              <a:gd name="connsiteX17-431" fmla="*/ 0 w 10000"/>
              <a:gd name="connsiteY17-432" fmla="*/ 5040 h 10000"/>
              <a:gd name="connsiteX0-433" fmla="*/ 0 w 10000"/>
              <a:gd name="connsiteY0-434" fmla="*/ 5040 h 10000"/>
              <a:gd name="connsiteX1-435" fmla="*/ 1355 w 10000"/>
              <a:gd name="connsiteY1-436" fmla="*/ 3460 h 10000"/>
              <a:gd name="connsiteX2-437" fmla="*/ 2621 w 10000"/>
              <a:gd name="connsiteY2-438" fmla="*/ 3816 h 10000"/>
              <a:gd name="connsiteX3-439" fmla="*/ 4542 w 10000"/>
              <a:gd name="connsiteY3-440" fmla="*/ 4929 h 10000"/>
              <a:gd name="connsiteX4-441" fmla="*/ 4542 w 10000"/>
              <a:gd name="connsiteY4-442" fmla="*/ 3216 h 10000"/>
              <a:gd name="connsiteX5-443" fmla="*/ 3525 w 10000"/>
              <a:gd name="connsiteY5-444" fmla="*/ 2615 h 10000"/>
              <a:gd name="connsiteX6-445" fmla="*/ 3795 w 10000"/>
              <a:gd name="connsiteY6-446" fmla="*/ 857 h 10000"/>
              <a:gd name="connsiteX7-447" fmla="*/ 4993 w 10000"/>
              <a:gd name="connsiteY7-448" fmla="*/ 78 h 10000"/>
              <a:gd name="connsiteX8-449" fmla="*/ 5761 w 10000"/>
              <a:gd name="connsiteY8-450" fmla="*/ 1235 h 10000"/>
              <a:gd name="connsiteX9-451" fmla="*/ 7199 w 10000"/>
              <a:gd name="connsiteY9-452" fmla="*/ 1738 h 10000"/>
              <a:gd name="connsiteX10-453" fmla="*/ 7961 w 10000"/>
              <a:gd name="connsiteY10-454" fmla="*/ 634 h 10000"/>
              <a:gd name="connsiteX11-455" fmla="*/ 9444 w 10000"/>
              <a:gd name="connsiteY11-456" fmla="*/ 123 h 10000"/>
              <a:gd name="connsiteX12-457" fmla="*/ 9987 w 10000"/>
              <a:gd name="connsiteY12-458" fmla="*/ 1191 h 10000"/>
              <a:gd name="connsiteX13-459" fmla="*/ 8947 w 10000"/>
              <a:gd name="connsiteY13-460" fmla="*/ 2258 h 10000"/>
              <a:gd name="connsiteX14-461" fmla="*/ 8395 w 10000"/>
              <a:gd name="connsiteY14-462" fmla="*/ 3741 h 10000"/>
              <a:gd name="connsiteX15-463" fmla="*/ 9897 w 10000"/>
              <a:gd name="connsiteY15-464" fmla="*/ 5105 h 10000"/>
              <a:gd name="connsiteX16-465" fmla="*/ 4993 w 10000"/>
              <a:gd name="connsiteY16-466" fmla="*/ 10000 h 10000"/>
              <a:gd name="connsiteX17-467" fmla="*/ 0 w 10000"/>
              <a:gd name="connsiteY17-468" fmla="*/ 5040 h 10000"/>
              <a:gd name="connsiteX0-469" fmla="*/ 0 w 10000"/>
              <a:gd name="connsiteY0-470" fmla="*/ 5040 h 10000"/>
              <a:gd name="connsiteX1-471" fmla="*/ 1355 w 10000"/>
              <a:gd name="connsiteY1-472" fmla="*/ 3460 h 10000"/>
              <a:gd name="connsiteX2-473" fmla="*/ 2621 w 10000"/>
              <a:gd name="connsiteY2-474" fmla="*/ 3816 h 10000"/>
              <a:gd name="connsiteX3-475" fmla="*/ 4542 w 10000"/>
              <a:gd name="connsiteY3-476" fmla="*/ 4929 h 10000"/>
              <a:gd name="connsiteX4-477" fmla="*/ 4542 w 10000"/>
              <a:gd name="connsiteY4-478" fmla="*/ 3216 h 10000"/>
              <a:gd name="connsiteX5-479" fmla="*/ 3525 w 10000"/>
              <a:gd name="connsiteY5-480" fmla="*/ 2615 h 10000"/>
              <a:gd name="connsiteX6-481" fmla="*/ 3795 w 10000"/>
              <a:gd name="connsiteY6-482" fmla="*/ 857 h 10000"/>
              <a:gd name="connsiteX7-483" fmla="*/ 4993 w 10000"/>
              <a:gd name="connsiteY7-484" fmla="*/ 78 h 10000"/>
              <a:gd name="connsiteX8-485" fmla="*/ 5761 w 10000"/>
              <a:gd name="connsiteY8-486" fmla="*/ 1235 h 10000"/>
              <a:gd name="connsiteX9-487" fmla="*/ 7199 w 10000"/>
              <a:gd name="connsiteY9-488" fmla="*/ 1738 h 10000"/>
              <a:gd name="connsiteX10-489" fmla="*/ 7961 w 10000"/>
              <a:gd name="connsiteY10-490" fmla="*/ 634 h 10000"/>
              <a:gd name="connsiteX11-491" fmla="*/ 9444 w 10000"/>
              <a:gd name="connsiteY11-492" fmla="*/ 123 h 10000"/>
              <a:gd name="connsiteX12-493" fmla="*/ 9987 w 10000"/>
              <a:gd name="connsiteY12-494" fmla="*/ 1191 h 10000"/>
              <a:gd name="connsiteX13-495" fmla="*/ 8947 w 10000"/>
              <a:gd name="connsiteY13-496" fmla="*/ 2258 h 10000"/>
              <a:gd name="connsiteX14-497" fmla="*/ 8395 w 10000"/>
              <a:gd name="connsiteY14-498" fmla="*/ 3741 h 10000"/>
              <a:gd name="connsiteX15-499" fmla="*/ 9897 w 10000"/>
              <a:gd name="connsiteY15-500" fmla="*/ 5105 h 10000"/>
              <a:gd name="connsiteX16-501" fmla="*/ 4993 w 10000"/>
              <a:gd name="connsiteY16-502" fmla="*/ 10000 h 10000"/>
              <a:gd name="connsiteX17-503" fmla="*/ 0 w 10000"/>
              <a:gd name="connsiteY17-504" fmla="*/ 5040 h 10000"/>
              <a:gd name="connsiteX0-505" fmla="*/ 0 w 10000"/>
              <a:gd name="connsiteY0-506" fmla="*/ 5040 h 10000"/>
              <a:gd name="connsiteX1-507" fmla="*/ 1355 w 10000"/>
              <a:gd name="connsiteY1-508" fmla="*/ 3460 h 10000"/>
              <a:gd name="connsiteX2-509" fmla="*/ 2621 w 10000"/>
              <a:gd name="connsiteY2-510" fmla="*/ 3816 h 10000"/>
              <a:gd name="connsiteX3-511" fmla="*/ 4542 w 10000"/>
              <a:gd name="connsiteY3-512" fmla="*/ 4929 h 10000"/>
              <a:gd name="connsiteX4-513" fmla="*/ 4542 w 10000"/>
              <a:gd name="connsiteY4-514" fmla="*/ 3216 h 10000"/>
              <a:gd name="connsiteX5-515" fmla="*/ 3525 w 10000"/>
              <a:gd name="connsiteY5-516" fmla="*/ 2615 h 10000"/>
              <a:gd name="connsiteX6-517" fmla="*/ 3795 w 10000"/>
              <a:gd name="connsiteY6-518" fmla="*/ 857 h 10000"/>
              <a:gd name="connsiteX7-519" fmla="*/ 4993 w 10000"/>
              <a:gd name="connsiteY7-520" fmla="*/ 78 h 10000"/>
              <a:gd name="connsiteX8-521" fmla="*/ 5761 w 10000"/>
              <a:gd name="connsiteY8-522" fmla="*/ 1235 h 10000"/>
              <a:gd name="connsiteX9-523" fmla="*/ 7199 w 10000"/>
              <a:gd name="connsiteY9-524" fmla="*/ 1738 h 10000"/>
              <a:gd name="connsiteX10-525" fmla="*/ 7961 w 10000"/>
              <a:gd name="connsiteY10-526" fmla="*/ 634 h 10000"/>
              <a:gd name="connsiteX11-527" fmla="*/ 9444 w 10000"/>
              <a:gd name="connsiteY11-528" fmla="*/ 123 h 10000"/>
              <a:gd name="connsiteX12-529" fmla="*/ 9987 w 10000"/>
              <a:gd name="connsiteY12-530" fmla="*/ 1191 h 10000"/>
              <a:gd name="connsiteX13-531" fmla="*/ 8947 w 10000"/>
              <a:gd name="connsiteY13-532" fmla="*/ 2258 h 10000"/>
              <a:gd name="connsiteX14-533" fmla="*/ 8395 w 10000"/>
              <a:gd name="connsiteY14-534" fmla="*/ 3741 h 10000"/>
              <a:gd name="connsiteX15-535" fmla="*/ 9897 w 10000"/>
              <a:gd name="connsiteY15-536" fmla="*/ 5105 h 10000"/>
              <a:gd name="connsiteX16-537" fmla="*/ 4993 w 10000"/>
              <a:gd name="connsiteY16-538" fmla="*/ 10000 h 10000"/>
              <a:gd name="connsiteX17-539" fmla="*/ 0 w 10000"/>
              <a:gd name="connsiteY17-540" fmla="*/ 5040 h 10000"/>
              <a:gd name="connsiteX0-541" fmla="*/ 0 w 10000"/>
              <a:gd name="connsiteY0-542" fmla="*/ 5040 h 10000"/>
              <a:gd name="connsiteX1-543" fmla="*/ 1355 w 10000"/>
              <a:gd name="connsiteY1-544" fmla="*/ 3460 h 10000"/>
              <a:gd name="connsiteX2-545" fmla="*/ 2621 w 10000"/>
              <a:gd name="connsiteY2-546" fmla="*/ 3816 h 10000"/>
              <a:gd name="connsiteX3-547" fmla="*/ 4542 w 10000"/>
              <a:gd name="connsiteY3-548" fmla="*/ 4929 h 10000"/>
              <a:gd name="connsiteX4-549" fmla="*/ 4542 w 10000"/>
              <a:gd name="connsiteY4-550" fmla="*/ 3216 h 10000"/>
              <a:gd name="connsiteX5-551" fmla="*/ 3525 w 10000"/>
              <a:gd name="connsiteY5-552" fmla="*/ 2615 h 10000"/>
              <a:gd name="connsiteX6-553" fmla="*/ 3795 w 10000"/>
              <a:gd name="connsiteY6-554" fmla="*/ 857 h 10000"/>
              <a:gd name="connsiteX7-555" fmla="*/ 4993 w 10000"/>
              <a:gd name="connsiteY7-556" fmla="*/ 78 h 10000"/>
              <a:gd name="connsiteX8-557" fmla="*/ 5761 w 10000"/>
              <a:gd name="connsiteY8-558" fmla="*/ 1235 h 10000"/>
              <a:gd name="connsiteX9-559" fmla="*/ 7199 w 10000"/>
              <a:gd name="connsiteY9-560" fmla="*/ 1738 h 10000"/>
              <a:gd name="connsiteX10-561" fmla="*/ 7961 w 10000"/>
              <a:gd name="connsiteY10-562" fmla="*/ 634 h 10000"/>
              <a:gd name="connsiteX11-563" fmla="*/ 9444 w 10000"/>
              <a:gd name="connsiteY11-564" fmla="*/ 123 h 10000"/>
              <a:gd name="connsiteX12-565" fmla="*/ 9987 w 10000"/>
              <a:gd name="connsiteY12-566" fmla="*/ 1191 h 10000"/>
              <a:gd name="connsiteX13-567" fmla="*/ 8947 w 10000"/>
              <a:gd name="connsiteY13-568" fmla="*/ 2258 h 10000"/>
              <a:gd name="connsiteX14-569" fmla="*/ 8395 w 10000"/>
              <a:gd name="connsiteY14-570" fmla="*/ 3741 h 10000"/>
              <a:gd name="connsiteX15-571" fmla="*/ 9897 w 10000"/>
              <a:gd name="connsiteY15-572" fmla="*/ 5105 h 10000"/>
              <a:gd name="connsiteX16-573" fmla="*/ 4993 w 10000"/>
              <a:gd name="connsiteY16-574" fmla="*/ 10000 h 10000"/>
              <a:gd name="connsiteX17-575" fmla="*/ 0 w 10000"/>
              <a:gd name="connsiteY17-576" fmla="*/ 504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000" h="10000">
                <a:moveTo>
                  <a:pt x="0" y="5040"/>
                </a:moveTo>
                <a:cubicBezTo>
                  <a:pt x="0" y="5040"/>
                  <a:pt x="678" y="3838"/>
                  <a:pt x="1355" y="3460"/>
                </a:cubicBezTo>
                <a:cubicBezTo>
                  <a:pt x="1355" y="3460"/>
                  <a:pt x="2146" y="2994"/>
                  <a:pt x="2621" y="3816"/>
                </a:cubicBezTo>
                <a:cubicBezTo>
                  <a:pt x="2621" y="3816"/>
                  <a:pt x="3345" y="5662"/>
                  <a:pt x="4542" y="4929"/>
                </a:cubicBezTo>
                <a:cubicBezTo>
                  <a:pt x="4542" y="4929"/>
                  <a:pt x="5648" y="4127"/>
                  <a:pt x="4542" y="3216"/>
                </a:cubicBezTo>
                <a:cubicBezTo>
                  <a:pt x="4542" y="3216"/>
                  <a:pt x="4519" y="3126"/>
                  <a:pt x="3525" y="2615"/>
                </a:cubicBezTo>
                <a:cubicBezTo>
                  <a:pt x="3525" y="2615"/>
                  <a:pt x="2689" y="1747"/>
                  <a:pt x="3795" y="857"/>
                </a:cubicBezTo>
                <a:cubicBezTo>
                  <a:pt x="3795" y="857"/>
                  <a:pt x="4790" y="57"/>
                  <a:pt x="4993" y="78"/>
                </a:cubicBezTo>
                <a:cubicBezTo>
                  <a:pt x="4993" y="78"/>
                  <a:pt x="5394" y="959"/>
                  <a:pt x="5761" y="1235"/>
                </a:cubicBezTo>
                <a:cubicBezTo>
                  <a:pt x="6130" y="1512"/>
                  <a:pt x="6522" y="1939"/>
                  <a:pt x="7199" y="1738"/>
                </a:cubicBezTo>
                <a:cubicBezTo>
                  <a:pt x="7531" y="1523"/>
                  <a:pt x="7538" y="1295"/>
                  <a:pt x="7961" y="634"/>
                </a:cubicBezTo>
                <a:cubicBezTo>
                  <a:pt x="7961" y="634"/>
                  <a:pt x="8662" y="-337"/>
                  <a:pt x="9444" y="123"/>
                </a:cubicBezTo>
                <a:cubicBezTo>
                  <a:pt x="9696" y="273"/>
                  <a:pt x="10079" y="555"/>
                  <a:pt x="9987" y="1191"/>
                </a:cubicBezTo>
                <a:cubicBezTo>
                  <a:pt x="9987" y="1191"/>
                  <a:pt x="9872" y="1918"/>
                  <a:pt x="8947" y="2258"/>
                </a:cubicBezTo>
                <a:cubicBezTo>
                  <a:pt x="8538" y="2528"/>
                  <a:pt x="7853" y="2763"/>
                  <a:pt x="8395" y="3741"/>
                </a:cubicBezTo>
                <a:cubicBezTo>
                  <a:pt x="8395" y="3741"/>
                  <a:pt x="9106" y="4539"/>
                  <a:pt x="9897" y="5105"/>
                </a:cubicBezTo>
                <a:lnTo>
                  <a:pt x="4993" y="10000"/>
                </a:lnTo>
                <a:lnTo>
                  <a:pt x="0" y="5040"/>
                </a:lnTo>
                <a:close/>
              </a:path>
            </a:pathLst>
          </a:cu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1"/>
          <p:cNvSpPr/>
          <p:nvPr/>
        </p:nvSpPr>
        <p:spPr bwMode="auto">
          <a:xfrm>
            <a:off x="6209584" y="2811914"/>
            <a:ext cx="1683006" cy="1682392"/>
          </a:xfrm>
          <a:custGeom>
            <a:avLst/>
            <a:gdLst>
              <a:gd name="T0" fmla="*/ 470 w 470"/>
              <a:gd name="T1" fmla="*/ 263 h 481"/>
              <a:gd name="T2" fmla="*/ 247 w 470"/>
              <a:gd name="T3" fmla="*/ 37 h 481"/>
              <a:gd name="T4" fmla="*/ 222 w 470"/>
              <a:gd name="T5" fmla="*/ 72 h 481"/>
              <a:gd name="T6" fmla="*/ 133 w 470"/>
              <a:gd name="T7" fmla="*/ 89 h 481"/>
              <a:gd name="T8" fmla="*/ 38 w 470"/>
              <a:gd name="T9" fmla="*/ 45 h 481"/>
              <a:gd name="T10" fmla="*/ 38 w 470"/>
              <a:gd name="T11" fmla="*/ 119 h 481"/>
              <a:gd name="T12" fmla="*/ 69 w 470"/>
              <a:gd name="T13" fmla="*/ 137 h 481"/>
              <a:gd name="T14" fmla="*/ 94 w 470"/>
              <a:gd name="T15" fmla="*/ 194 h 481"/>
              <a:gd name="T16" fmla="*/ 30 w 470"/>
              <a:gd name="T17" fmla="*/ 255 h 481"/>
              <a:gd name="T18" fmla="*/ 69 w 470"/>
              <a:gd name="T19" fmla="*/ 312 h 481"/>
              <a:gd name="T20" fmla="*/ 124 w 470"/>
              <a:gd name="T21" fmla="*/ 331 h 481"/>
              <a:gd name="T22" fmla="*/ 153 w 470"/>
              <a:gd name="T23" fmla="*/ 295 h 481"/>
              <a:gd name="T24" fmla="*/ 236 w 470"/>
              <a:gd name="T25" fmla="*/ 263 h 481"/>
              <a:gd name="T26" fmla="*/ 242 w 470"/>
              <a:gd name="T27" fmla="*/ 325 h 481"/>
              <a:gd name="T28" fmla="*/ 200 w 470"/>
              <a:gd name="T29" fmla="*/ 355 h 481"/>
              <a:gd name="T30" fmla="*/ 177 w 470"/>
              <a:gd name="T31" fmla="*/ 415 h 481"/>
              <a:gd name="T32" fmla="*/ 247 w 470"/>
              <a:gd name="T33" fmla="*/ 481 h 481"/>
              <a:gd name="T34" fmla="*/ 470 w 470"/>
              <a:gd name="T35" fmla="*/ 263 h 481"/>
              <a:gd name="connsiteX0" fmla="*/ 9551 w 9551"/>
              <a:gd name="connsiteY0" fmla="*/ 4797 h 9329"/>
              <a:gd name="connsiteX1" fmla="*/ 4806 w 9551"/>
              <a:gd name="connsiteY1" fmla="*/ 98 h 9329"/>
              <a:gd name="connsiteX2" fmla="*/ 4274 w 9551"/>
              <a:gd name="connsiteY2" fmla="*/ 826 h 9329"/>
              <a:gd name="connsiteX3" fmla="*/ 2381 w 9551"/>
              <a:gd name="connsiteY3" fmla="*/ 1179 h 9329"/>
              <a:gd name="connsiteX4" fmla="*/ 360 w 9551"/>
              <a:gd name="connsiteY4" fmla="*/ 265 h 9329"/>
              <a:gd name="connsiteX5" fmla="*/ 360 w 9551"/>
              <a:gd name="connsiteY5" fmla="*/ 1803 h 9329"/>
              <a:gd name="connsiteX6" fmla="*/ 1019 w 9551"/>
              <a:gd name="connsiteY6" fmla="*/ 2177 h 9329"/>
              <a:gd name="connsiteX7" fmla="*/ 1551 w 9551"/>
              <a:gd name="connsiteY7" fmla="*/ 3362 h 9329"/>
              <a:gd name="connsiteX8" fmla="*/ 189 w 9551"/>
              <a:gd name="connsiteY8" fmla="*/ 4630 h 9329"/>
              <a:gd name="connsiteX9" fmla="*/ 1019 w 9551"/>
              <a:gd name="connsiteY9" fmla="*/ 5815 h 9329"/>
              <a:gd name="connsiteX10" fmla="*/ 2189 w 9551"/>
              <a:gd name="connsiteY10" fmla="*/ 6210 h 9329"/>
              <a:gd name="connsiteX11" fmla="*/ 2806 w 9551"/>
              <a:gd name="connsiteY11" fmla="*/ 5462 h 9329"/>
              <a:gd name="connsiteX12" fmla="*/ 4572 w 9551"/>
              <a:gd name="connsiteY12" fmla="*/ 4797 h 9329"/>
              <a:gd name="connsiteX13" fmla="*/ 4700 w 9551"/>
              <a:gd name="connsiteY13" fmla="*/ 6086 h 9329"/>
              <a:gd name="connsiteX14" fmla="*/ 3806 w 9551"/>
              <a:gd name="connsiteY14" fmla="*/ 6709 h 9329"/>
              <a:gd name="connsiteX15" fmla="*/ 3317 w 9551"/>
              <a:gd name="connsiteY15" fmla="*/ 7957 h 9329"/>
              <a:gd name="connsiteX16" fmla="*/ 4806 w 9551"/>
              <a:gd name="connsiteY16" fmla="*/ 9329 h 9329"/>
              <a:gd name="connsiteX17" fmla="*/ 9551 w 9551"/>
              <a:gd name="connsiteY17" fmla="*/ 4797 h 9329"/>
              <a:gd name="connsiteX0-1" fmla="*/ 10000 w 10000"/>
              <a:gd name="connsiteY0-2" fmla="*/ 5142 h 10000"/>
              <a:gd name="connsiteX1-3" fmla="*/ 5032 w 10000"/>
              <a:gd name="connsiteY1-4" fmla="*/ 105 h 10000"/>
              <a:gd name="connsiteX2-5" fmla="*/ 4475 w 10000"/>
              <a:gd name="connsiteY2-6" fmla="*/ 885 h 10000"/>
              <a:gd name="connsiteX3-7" fmla="*/ 2493 w 10000"/>
              <a:gd name="connsiteY3-8" fmla="*/ 1264 h 10000"/>
              <a:gd name="connsiteX4-9" fmla="*/ 377 w 10000"/>
              <a:gd name="connsiteY4-10" fmla="*/ 284 h 10000"/>
              <a:gd name="connsiteX5-11" fmla="*/ 377 w 10000"/>
              <a:gd name="connsiteY5-12" fmla="*/ 1933 h 10000"/>
              <a:gd name="connsiteX6-13" fmla="*/ 1067 w 10000"/>
              <a:gd name="connsiteY6-14" fmla="*/ 2334 h 10000"/>
              <a:gd name="connsiteX7-15" fmla="*/ 1624 w 10000"/>
              <a:gd name="connsiteY7-16" fmla="*/ 3604 h 10000"/>
              <a:gd name="connsiteX8-17" fmla="*/ 198 w 10000"/>
              <a:gd name="connsiteY8-18" fmla="*/ 4963 h 10000"/>
              <a:gd name="connsiteX9-19" fmla="*/ 1067 w 10000"/>
              <a:gd name="connsiteY9-20" fmla="*/ 6233 h 10000"/>
              <a:gd name="connsiteX10-21" fmla="*/ 2292 w 10000"/>
              <a:gd name="connsiteY10-22" fmla="*/ 6657 h 10000"/>
              <a:gd name="connsiteX11-23" fmla="*/ 2938 w 10000"/>
              <a:gd name="connsiteY11-24" fmla="*/ 5855 h 10000"/>
              <a:gd name="connsiteX12-25" fmla="*/ 4787 w 10000"/>
              <a:gd name="connsiteY12-26" fmla="*/ 5142 h 10000"/>
              <a:gd name="connsiteX13-27" fmla="*/ 4921 w 10000"/>
              <a:gd name="connsiteY13-28" fmla="*/ 6524 h 10000"/>
              <a:gd name="connsiteX14-29" fmla="*/ 3985 w 10000"/>
              <a:gd name="connsiteY14-30" fmla="*/ 7192 h 10000"/>
              <a:gd name="connsiteX15-31" fmla="*/ 3473 w 10000"/>
              <a:gd name="connsiteY15-32" fmla="*/ 8529 h 10000"/>
              <a:gd name="connsiteX16-33" fmla="*/ 5032 w 10000"/>
              <a:gd name="connsiteY16-34" fmla="*/ 10000 h 10000"/>
              <a:gd name="connsiteX17-35" fmla="*/ 10000 w 10000"/>
              <a:gd name="connsiteY17-36" fmla="*/ 5142 h 10000"/>
              <a:gd name="connsiteX0-37" fmla="*/ 10000 w 10000"/>
              <a:gd name="connsiteY0-38" fmla="*/ 5142 h 10000"/>
              <a:gd name="connsiteX1-39" fmla="*/ 5032 w 10000"/>
              <a:gd name="connsiteY1-40" fmla="*/ 105 h 10000"/>
              <a:gd name="connsiteX2-41" fmla="*/ 4475 w 10000"/>
              <a:gd name="connsiteY2-42" fmla="*/ 885 h 10000"/>
              <a:gd name="connsiteX3-43" fmla="*/ 2493 w 10000"/>
              <a:gd name="connsiteY3-44" fmla="*/ 1264 h 10000"/>
              <a:gd name="connsiteX4-45" fmla="*/ 377 w 10000"/>
              <a:gd name="connsiteY4-46" fmla="*/ 284 h 10000"/>
              <a:gd name="connsiteX5-47" fmla="*/ 377 w 10000"/>
              <a:gd name="connsiteY5-48" fmla="*/ 1933 h 10000"/>
              <a:gd name="connsiteX6-49" fmla="*/ 1067 w 10000"/>
              <a:gd name="connsiteY6-50" fmla="*/ 2334 h 10000"/>
              <a:gd name="connsiteX7-51" fmla="*/ 1624 w 10000"/>
              <a:gd name="connsiteY7-52" fmla="*/ 3604 h 10000"/>
              <a:gd name="connsiteX8-53" fmla="*/ 198 w 10000"/>
              <a:gd name="connsiteY8-54" fmla="*/ 4963 h 10000"/>
              <a:gd name="connsiteX9-55" fmla="*/ 1067 w 10000"/>
              <a:gd name="connsiteY9-56" fmla="*/ 6233 h 10000"/>
              <a:gd name="connsiteX10-57" fmla="*/ 2292 w 10000"/>
              <a:gd name="connsiteY10-58" fmla="*/ 6657 h 10000"/>
              <a:gd name="connsiteX11-59" fmla="*/ 2952 w 10000"/>
              <a:gd name="connsiteY11-60" fmla="*/ 5827 h 10000"/>
              <a:gd name="connsiteX12-61" fmla="*/ 4787 w 10000"/>
              <a:gd name="connsiteY12-62" fmla="*/ 5142 h 10000"/>
              <a:gd name="connsiteX13-63" fmla="*/ 4921 w 10000"/>
              <a:gd name="connsiteY13-64" fmla="*/ 6524 h 10000"/>
              <a:gd name="connsiteX14-65" fmla="*/ 3985 w 10000"/>
              <a:gd name="connsiteY14-66" fmla="*/ 7192 h 10000"/>
              <a:gd name="connsiteX15-67" fmla="*/ 3473 w 10000"/>
              <a:gd name="connsiteY15-68" fmla="*/ 8529 h 10000"/>
              <a:gd name="connsiteX16-69" fmla="*/ 5032 w 10000"/>
              <a:gd name="connsiteY16-70" fmla="*/ 10000 h 10000"/>
              <a:gd name="connsiteX17-71" fmla="*/ 10000 w 10000"/>
              <a:gd name="connsiteY17-72" fmla="*/ 5142 h 10000"/>
              <a:gd name="connsiteX0-73" fmla="*/ 10000 w 10000"/>
              <a:gd name="connsiteY0-74" fmla="*/ 5142 h 10000"/>
              <a:gd name="connsiteX1-75" fmla="*/ 5032 w 10000"/>
              <a:gd name="connsiteY1-76" fmla="*/ 105 h 10000"/>
              <a:gd name="connsiteX2-77" fmla="*/ 4475 w 10000"/>
              <a:gd name="connsiteY2-78" fmla="*/ 885 h 10000"/>
              <a:gd name="connsiteX3-79" fmla="*/ 2493 w 10000"/>
              <a:gd name="connsiteY3-80" fmla="*/ 1264 h 10000"/>
              <a:gd name="connsiteX4-81" fmla="*/ 377 w 10000"/>
              <a:gd name="connsiteY4-82" fmla="*/ 284 h 10000"/>
              <a:gd name="connsiteX5-83" fmla="*/ 377 w 10000"/>
              <a:gd name="connsiteY5-84" fmla="*/ 1933 h 10000"/>
              <a:gd name="connsiteX6-85" fmla="*/ 1067 w 10000"/>
              <a:gd name="connsiteY6-86" fmla="*/ 2334 h 10000"/>
              <a:gd name="connsiteX7-87" fmla="*/ 1624 w 10000"/>
              <a:gd name="connsiteY7-88" fmla="*/ 3604 h 10000"/>
              <a:gd name="connsiteX8-89" fmla="*/ 198 w 10000"/>
              <a:gd name="connsiteY8-90" fmla="*/ 4963 h 10000"/>
              <a:gd name="connsiteX9-91" fmla="*/ 1067 w 10000"/>
              <a:gd name="connsiteY9-92" fmla="*/ 6233 h 10000"/>
              <a:gd name="connsiteX10-93" fmla="*/ 2292 w 10000"/>
              <a:gd name="connsiteY10-94" fmla="*/ 6657 h 10000"/>
              <a:gd name="connsiteX11-95" fmla="*/ 2952 w 10000"/>
              <a:gd name="connsiteY11-96" fmla="*/ 5827 h 10000"/>
              <a:gd name="connsiteX12-97" fmla="*/ 4787 w 10000"/>
              <a:gd name="connsiteY12-98" fmla="*/ 5142 h 10000"/>
              <a:gd name="connsiteX13-99" fmla="*/ 4921 w 10000"/>
              <a:gd name="connsiteY13-100" fmla="*/ 6524 h 10000"/>
              <a:gd name="connsiteX14-101" fmla="*/ 3985 w 10000"/>
              <a:gd name="connsiteY14-102" fmla="*/ 7192 h 10000"/>
              <a:gd name="connsiteX15-103" fmla="*/ 3473 w 10000"/>
              <a:gd name="connsiteY15-104" fmla="*/ 8529 h 10000"/>
              <a:gd name="connsiteX16-105" fmla="*/ 5032 w 10000"/>
              <a:gd name="connsiteY16-106" fmla="*/ 10000 h 10000"/>
              <a:gd name="connsiteX17-107" fmla="*/ 10000 w 10000"/>
              <a:gd name="connsiteY17-108" fmla="*/ 5142 h 10000"/>
              <a:gd name="connsiteX0-109" fmla="*/ 10000 w 10000"/>
              <a:gd name="connsiteY0-110" fmla="*/ 5142 h 10000"/>
              <a:gd name="connsiteX1-111" fmla="*/ 5032 w 10000"/>
              <a:gd name="connsiteY1-112" fmla="*/ 105 h 10000"/>
              <a:gd name="connsiteX2-113" fmla="*/ 4475 w 10000"/>
              <a:gd name="connsiteY2-114" fmla="*/ 885 h 10000"/>
              <a:gd name="connsiteX3-115" fmla="*/ 2493 w 10000"/>
              <a:gd name="connsiteY3-116" fmla="*/ 1264 h 10000"/>
              <a:gd name="connsiteX4-117" fmla="*/ 377 w 10000"/>
              <a:gd name="connsiteY4-118" fmla="*/ 284 h 10000"/>
              <a:gd name="connsiteX5-119" fmla="*/ 377 w 10000"/>
              <a:gd name="connsiteY5-120" fmla="*/ 1933 h 10000"/>
              <a:gd name="connsiteX6-121" fmla="*/ 1067 w 10000"/>
              <a:gd name="connsiteY6-122" fmla="*/ 2334 h 10000"/>
              <a:gd name="connsiteX7-123" fmla="*/ 1624 w 10000"/>
              <a:gd name="connsiteY7-124" fmla="*/ 3604 h 10000"/>
              <a:gd name="connsiteX8-125" fmla="*/ 198 w 10000"/>
              <a:gd name="connsiteY8-126" fmla="*/ 4963 h 10000"/>
              <a:gd name="connsiteX9-127" fmla="*/ 1067 w 10000"/>
              <a:gd name="connsiteY9-128" fmla="*/ 6233 h 10000"/>
              <a:gd name="connsiteX10-129" fmla="*/ 2292 w 10000"/>
              <a:gd name="connsiteY10-130" fmla="*/ 6657 h 10000"/>
              <a:gd name="connsiteX11-131" fmla="*/ 2952 w 10000"/>
              <a:gd name="connsiteY11-132" fmla="*/ 5827 h 10000"/>
              <a:gd name="connsiteX12-133" fmla="*/ 4787 w 10000"/>
              <a:gd name="connsiteY12-134" fmla="*/ 5142 h 10000"/>
              <a:gd name="connsiteX13-135" fmla="*/ 4921 w 10000"/>
              <a:gd name="connsiteY13-136" fmla="*/ 6524 h 10000"/>
              <a:gd name="connsiteX14-137" fmla="*/ 3985 w 10000"/>
              <a:gd name="connsiteY14-138" fmla="*/ 7192 h 10000"/>
              <a:gd name="connsiteX15-139" fmla="*/ 3473 w 10000"/>
              <a:gd name="connsiteY15-140" fmla="*/ 8529 h 10000"/>
              <a:gd name="connsiteX16-141" fmla="*/ 5032 w 10000"/>
              <a:gd name="connsiteY16-142" fmla="*/ 10000 h 10000"/>
              <a:gd name="connsiteX17-143" fmla="*/ 10000 w 10000"/>
              <a:gd name="connsiteY17-144" fmla="*/ 5142 h 10000"/>
              <a:gd name="connsiteX0-145" fmla="*/ 10000 w 10000"/>
              <a:gd name="connsiteY0-146" fmla="*/ 5142 h 10000"/>
              <a:gd name="connsiteX1-147" fmla="*/ 5032 w 10000"/>
              <a:gd name="connsiteY1-148" fmla="*/ 105 h 10000"/>
              <a:gd name="connsiteX2-149" fmla="*/ 4475 w 10000"/>
              <a:gd name="connsiteY2-150" fmla="*/ 885 h 10000"/>
              <a:gd name="connsiteX3-151" fmla="*/ 2493 w 10000"/>
              <a:gd name="connsiteY3-152" fmla="*/ 1264 h 10000"/>
              <a:gd name="connsiteX4-153" fmla="*/ 377 w 10000"/>
              <a:gd name="connsiteY4-154" fmla="*/ 284 h 10000"/>
              <a:gd name="connsiteX5-155" fmla="*/ 377 w 10000"/>
              <a:gd name="connsiteY5-156" fmla="*/ 1933 h 10000"/>
              <a:gd name="connsiteX6-157" fmla="*/ 1067 w 10000"/>
              <a:gd name="connsiteY6-158" fmla="*/ 2334 h 10000"/>
              <a:gd name="connsiteX7-159" fmla="*/ 1624 w 10000"/>
              <a:gd name="connsiteY7-160" fmla="*/ 3604 h 10000"/>
              <a:gd name="connsiteX8-161" fmla="*/ 198 w 10000"/>
              <a:gd name="connsiteY8-162" fmla="*/ 4963 h 10000"/>
              <a:gd name="connsiteX9-163" fmla="*/ 1067 w 10000"/>
              <a:gd name="connsiteY9-164" fmla="*/ 6233 h 10000"/>
              <a:gd name="connsiteX10-165" fmla="*/ 2292 w 10000"/>
              <a:gd name="connsiteY10-166" fmla="*/ 6657 h 10000"/>
              <a:gd name="connsiteX11-167" fmla="*/ 2952 w 10000"/>
              <a:gd name="connsiteY11-168" fmla="*/ 5827 h 10000"/>
              <a:gd name="connsiteX12-169" fmla="*/ 4787 w 10000"/>
              <a:gd name="connsiteY12-170" fmla="*/ 5142 h 10000"/>
              <a:gd name="connsiteX13-171" fmla="*/ 4921 w 10000"/>
              <a:gd name="connsiteY13-172" fmla="*/ 6524 h 10000"/>
              <a:gd name="connsiteX14-173" fmla="*/ 3985 w 10000"/>
              <a:gd name="connsiteY14-174" fmla="*/ 7192 h 10000"/>
              <a:gd name="connsiteX15-175" fmla="*/ 3473 w 10000"/>
              <a:gd name="connsiteY15-176" fmla="*/ 8529 h 10000"/>
              <a:gd name="connsiteX16-177" fmla="*/ 5032 w 10000"/>
              <a:gd name="connsiteY16-178" fmla="*/ 10000 h 10000"/>
              <a:gd name="connsiteX17-179" fmla="*/ 10000 w 10000"/>
              <a:gd name="connsiteY17-180" fmla="*/ 5142 h 10000"/>
              <a:gd name="connsiteX0-181" fmla="*/ 10000 w 10000"/>
              <a:gd name="connsiteY0-182" fmla="*/ 5142 h 10000"/>
              <a:gd name="connsiteX1-183" fmla="*/ 5032 w 10000"/>
              <a:gd name="connsiteY1-184" fmla="*/ 105 h 10000"/>
              <a:gd name="connsiteX2-185" fmla="*/ 4475 w 10000"/>
              <a:gd name="connsiteY2-186" fmla="*/ 885 h 10000"/>
              <a:gd name="connsiteX3-187" fmla="*/ 2493 w 10000"/>
              <a:gd name="connsiteY3-188" fmla="*/ 1264 h 10000"/>
              <a:gd name="connsiteX4-189" fmla="*/ 377 w 10000"/>
              <a:gd name="connsiteY4-190" fmla="*/ 284 h 10000"/>
              <a:gd name="connsiteX5-191" fmla="*/ 377 w 10000"/>
              <a:gd name="connsiteY5-192" fmla="*/ 1933 h 10000"/>
              <a:gd name="connsiteX6-193" fmla="*/ 1067 w 10000"/>
              <a:gd name="connsiteY6-194" fmla="*/ 2334 h 10000"/>
              <a:gd name="connsiteX7-195" fmla="*/ 1624 w 10000"/>
              <a:gd name="connsiteY7-196" fmla="*/ 3604 h 10000"/>
              <a:gd name="connsiteX8-197" fmla="*/ 198 w 10000"/>
              <a:gd name="connsiteY8-198" fmla="*/ 4963 h 10000"/>
              <a:gd name="connsiteX9-199" fmla="*/ 1067 w 10000"/>
              <a:gd name="connsiteY9-200" fmla="*/ 6233 h 10000"/>
              <a:gd name="connsiteX10-201" fmla="*/ 2292 w 10000"/>
              <a:gd name="connsiteY10-202" fmla="*/ 6657 h 10000"/>
              <a:gd name="connsiteX11-203" fmla="*/ 2952 w 10000"/>
              <a:gd name="connsiteY11-204" fmla="*/ 5827 h 10000"/>
              <a:gd name="connsiteX12-205" fmla="*/ 4787 w 10000"/>
              <a:gd name="connsiteY12-206" fmla="*/ 5142 h 10000"/>
              <a:gd name="connsiteX13-207" fmla="*/ 4921 w 10000"/>
              <a:gd name="connsiteY13-208" fmla="*/ 6524 h 10000"/>
              <a:gd name="connsiteX14-209" fmla="*/ 3985 w 10000"/>
              <a:gd name="connsiteY14-210" fmla="*/ 7192 h 10000"/>
              <a:gd name="connsiteX15-211" fmla="*/ 3473 w 10000"/>
              <a:gd name="connsiteY15-212" fmla="*/ 8529 h 10000"/>
              <a:gd name="connsiteX16-213" fmla="*/ 5032 w 10000"/>
              <a:gd name="connsiteY16-214" fmla="*/ 10000 h 10000"/>
              <a:gd name="connsiteX17-215" fmla="*/ 10000 w 10000"/>
              <a:gd name="connsiteY17-216" fmla="*/ 5142 h 10000"/>
              <a:gd name="connsiteX0-217" fmla="*/ 10000 w 10000"/>
              <a:gd name="connsiteY0-218" fmla="*/ 5142 h 10000"/>
              <a:gd name="connsiteX1-219" fmla="*/ 5032 w 10000"/>
              <a:gd name="connsiteY1-220" fmla="*/ 105 h 10000"/>
              <a:gd name="connsiteX2-221" fmla="*/ 4475 w 10000"/>
              <a:gd name="connsiteY2-222" fmla="*/ 885 h 10000"/>
              <a:gd name="connsiteX3-223" fmla="*/ 2493 w 10000"/>
              <a:gd name="connsiteY3-224" fmla="*/ 1264 h 10000"/>
              <a:gd name="connsiteX4-225" fmla="*/ 377 w 10000"/>
              <a:gd name="connsiteY4-226" fmla="*/ 284 h 10000"/>
              <a:gd name="connsiteX5-227" fmla="*/ 377 w 10000"/>
              <a:gd name="connsiteY5-228" fmla="*/ 1933 h 10000"/>
              <a:gd name="connsiteX6-229" fmla="*/ 1067 w 10000"/>
              <a:gd name="connsiteY6-230" fmla="*/ 2334 h 10000"/>
              <a:gd name="connsiteX7-231" fmla="*/ 1624 w 10000"/>
              <a:gd name="connsiteY7-232" fmla="*/ 3604 h 10000"/>
              <a:gd name="connsiteX8-233" fmla="*/ 198 w 10000"/>
              <a:gd name="connsiteY8-234" fmla="*/ 4963 h 10000"/>
              <a:gd name="connsiteX9-235" fmla="*/ 1067 w 10000"/>
              <a:gd name="connsiteY9-236" fmla="*/ 6233 h 10000"/>
              <a:gd name="connsiteX10-237" fmla="*/ 2292 w 10000"/>
              <a:gd name="connsiteY10-238" fmla="*/ 6657 h 10000"/>
              <a:gd name="connsiteX11-239" fmla="*/ 2952 w 10000"/>
              <a:gd name="connsiteY11-240" fmla="*/ 5827 h 10000"/>
              <a:gd name="connsiteX12-241" fmla="*/ 4787 w 10000"/>
              <a:gd name="connsiteY12-242" fmla="*/ 5142 h 10000"/>
              <a:gd name="connsiteX13-243" fmla="*/ 4921 w 10000"/>
              <a:gd name="connsiteY13-244" fmla="*/ 6524 h 10000"/>
              <a:gd name="connsiteX14-245" fmla="*/ 3985 w 10000"/>
              <a:gd name="connsiteY14-246" fmla="*/ 7192 h 10000"/>
              <a:gd name="connsiteX15-247" fmla="*/ 3473 w 10000"/>
              <a:gd name="connsiteY15-248" fmla="*/ 8529 h 10000"/>
              <a:gd name="connsiteX16-249" fmla="*/ 5032 w 10000"/>
              <a:gd name="connsiteY16-250" fmla="*/ 10000 h 10000"/>
              <a:gd name="connsiteX17-251" fmla="*/ 10000 w 10000"/>
              <a:gd name="connsiteY17-252" fmla="*/ 5142 h 10000"/>
              <a:gd name="connsiteX0-253" fmla="*/ 10000 w 10000"/>
              <a:gd name="connsiteY0-254" fmla="*/ 5142 h 10000"/>
              <a:gd name="connsiteX1-255" fmla="*/ 5032 w 10000"/>
              <a:gd name="connsiteY1-256" fmla="*/ 105 h 10000"/>
              <a:gd name="connsiteX2-257" fmla="*/ 4475 w 10000"/>
              <a:gd name="connsiteY2-258" fmla="*/ 885 h 10000"/>
              <a:gd name="connsiteX3-259" fmla="*/ 2493 w 10000"/>
              <a:gd name="connsiteY3-260" fmla="*/ 1264 h 10000"/>
              <a:gd name="connsiteX4-261" fmla="*/ 377 w 10000"/>
              <a:gd name="connsiteY4-262" fmla="*/ 284 h 10000"/>
              <a:gd name="connsiteX5-263" fmla="*/ 377 w 10000"/>
              <a:gd name="connsiteY5-264" fmla="*/ 1933 h 10000"/>
              <a:gd name="connsiteX6-265" fmla="*/ 1067 w 10000"/>
              <a:gd name="connsiteY6-266" fmla="*/ 2334 h 10000"/>
              <a:gd name="connsiteX7-267" fmla="*/ 1624 w 10000"/>
              <a:gd name="connsiteY7-268" fmla="*/ 3604 h 10000"/>
              <a:gd name="connsiteX8-269" fmla="*/ 198 w 10000"/>
              <a:gd name="connsiteY8-270" fmla="*/ 4963 h 10000"/>
              <a:gd name="connsiteX9-271" fmla="*/ 1067 w 10000"/>
              <a:gd name="connsiteY9-272" fmla="*/ 6233 h 10000"/>
              <a:gd name="connsiteX10-273" fmla="*/ 2292 w 10000"/>
              <a:gd name="connsiteY10-274" fmla="*/ 6657 h 10000"/>
              <a:gd name="connsiteX11-275" fmla="*/ 2952 w 10000"/>
              <a:gd name="connsiteY11-276" fmla="*/ 5827 h 10000"/>
              <a:gd name="connsiteX12-277" fmla="*/ 4787 w 10000"/>
              <a:gd name="connsiteY12-278" fmla="*/ 5142 h 10000"/>
              <a:gd name="connsiteX13-279" fmla="*/ 4921 w 10000"/>
              <a:gd name="connsiteY13-280" fmla="*/ 6524 h 10000"/>
              <a:gd name="connsiteX14-281" fmla="*/ 3985 w 10000"/>
              <a:gd name="connsiteY14-282" fmla="*/ 7192 h 10000"/>
              <a:gd name="connsiteX15-283" fmla="*/ 3473 w 10000"/>
              <a:gd name="connsiteY15-284" fmla="*/ 8529 h 10000"/>
              <a:gd name="connsiteX16-285" fmla="*/ 5032 w 10000"/>
              <a:gd name="connsiteY16-286" fmla="*/ 10000 h 10000"/>
              <a:gd name="connsiteX17-287" fmla="*/ 10000 w 10000"/>
              <a:gd name="connsiteY17-288" fmla="*/ 5142 h 10000"/>
              <a:gd name="connsiteX0-289" fmla="*/ 10000 w 10000"/>
              <a:gd name="connsiteY0-290" fmla="*/ 5142 h 10000"/>
              <a:gd name="connsiteX1-291" fmla="*/ 5032 w 10000"/>
              <a:gd name="connsiteY1-292" fmla="*/ 105 h 10000"/>
              <a:gd name="connsiteX2-293" fmla="*/ 4475 w 10000"/>
              <a:gd name="connsiteY2-294" fmla="*/ 885 h 10000"/>
              <a:gd name="connsiteX3-295" fmla="*/ 2493 w 10000"/>
              <a:gd name="connsiteY3-296" fmla="*/ 1264 h 10000"/>
              <a:gd name="connsiteX4-297" fmla="*/ 377 w 10000"/>
              <a:gd name="connsiteY4-298" fmla="*/ 284 h 10000"/>
              <a:gd name="connsiteX5-299" fmla="*/ 377 w 10000"/>
              <a:gd name="connsiteY5-300" fmla="*/ 1933 h 10000"/>
              <a:gd name="connsiteX6-301" fmla="*/ 1067 w 10000"/>
              <a:gd name="connsiteY6-302" fmla="*/ 2334 h 10000"/>
              <a:gd name="connsiteX7-303" fmla="*/ 1624 w 10000"/>
              <a:gd name="connsiteY7-304" fmla="*/ 3604 h 10000"/>
              <a:gd name="connsiteX8-305" fmla="*/ 198 w 10000"/>
              <a:gd name="connsiteY8-306" fmla="*/ 4963 h 10000"/>
              <a:gd name="connsiteX9-307" fmla="*/ 1067 w 10000"/>
              <a:gd name="connsiteY9-308" fmla="*/ 6233 h 10000"/>
              <a:gd name="connsiteX10-309" fmla="*/ 2292 w 10000"/>
              <a:gd name="connsiteY10-310" fmla="*/ 6657 h 10000"/>
              <a:gd name="connsiteX11-311" fmla="*/ 2952 w 10000"/>
              <a:gd name="connsiteY11-312" fmla="*/ 5827 h 10000"/>
              <a:gd name="connsiteX12-313" fmla="*/ 4787 w 10000"/>
              <a:gd name="connsiteY12-314" fmla="*/ 5142 h 10000"/>
              <a:gd name="connsiteX13-315" fmla="*/ 4921 w 10000"/>
              <a:gd name="connsiteY13-316" fmla="*/ 6524 h 10000"/>
              <a:gd name="connsiteX14-317" fmla="*/ 3985 w 10000"/>
              <a:gd name="connsiteY14-318" fmla="*/ 7192 h 10000"/>
              <a:gd name="connsiteX15-319" fmla="*/ 3459 w 10000"/>
              <a:gd name="connsiteY15-320" fmla="*/ 8515 h 10000"/>
              <a:gd name="connsiteX16-321" fmla="*/ 5032 w 10000"/>
              <a:gd name="connsiteY16-322" fmla="*/ 10000 h 10000"/>
              <a:gd name="connsiteX17-323" fmla="*/ 10000 w 10000"/>
              <a:gd name="connsiteY17-324" fmla="*/ 5142 h 10000"/>
              <a:gd name="connsiteX0-325" fmla="*/ 10000 w 10000"/>
              <a:gd name="connsiteY0-326" fmla="*/ 5142 h 10000"/>
              <a:gd name="connsiteX1-327" fmla="*/ 5032 w 10000"/>
              <a:gd name="connsiteY1-328" fmla="*/ 105 h 10000"/>
              <a:gd name="connsiteX2-329" fmla="*/ 4475 w 10000"/>
              <a:gd name="connsiteY2-330" fmla="*/ 885 h 10000"/>
              <a:gd name="connsiteX3-331" fmla="*/ 2493 w 10000"/>
              <a:gd name="connsiteY3-332" fmla="*/ 1264 h 10000"/>
              <a:gd name="connsiteX4-333" fmla="*/ 377 w 10000"/>
              <a:gd name="connsiteY4-334" fmla="*/ 284 h 10000"/>
              <a:gd name="connsiteX5-335" fmla="*/ 377 w 10000"/>
              <a:gd name="connsiteY5-336" fmla="*/ 1933 h 10000"/>
              <a:gd name="connsiteX6-337" fmla="*/ 1067 w 10000"/>
              <a:gd name="connsiteY6-338" fmla="*/ 2334 h 10000"/>
              <a:gd name="connsiteX7-339" fmla="*/ 1624 w 10000"/>
              <a:gd name="connsiteY7-340" fmla="*/ 3604 h 10000"/>
              <a:gd name="connsiteX8-341" fmla="*/ 198 w 10000"/>
              <a:gd name="connsiteY8-342" fmla="*/ 4963 h 10000"/>
              <a:gd name="connsiteX9-343" fmla="*/ 1067 w 10000"/>
              <a:gd name="connsiteY9-344" fmla="*/ 6233 h 10000"/>
              <a:gd name="connsiteX10-345" fmla="*/ 2292 w 10000"/>
              <a:gd name="connsiteY10-346" fmla="*/ 6657 h 10000"/>
              <a:gd name="connsiteX11-347" fmla="*/ 2952 w 10000"/>
              <a:gd name="connsiteY11-348" fmla="*/ 5827 h 10000"/>
              <a:gd name="connsiteX12-349" fmla="*/ 4787 w 10000"/>
              <a:gd name="connsiteY12-350" fmla="*/ 5142 h 10000"/>
              <a:gd name="connsiteX13-351" fmla="*/ 4921 w 10000"/>
              <a:gd name="connsiteY13-352" fmla="*/ 6524 h 10000"/>
              <a:gd name="connsiteX14-353" fmla="*/ 3985 w 10000"/>
              <a:gd name="connsiteY14-354" fmla="*/ 7192 h 10000"/>
              <a:gd name="connsiteX15-355" fmla="*/ 3459 w 10000"/>
              <a:gd name="connsiteY15-356" fmla="*/ 8515 h 10000"/>
              <a:gd name="connsiteX16-357" fmla="*/ 5032 w 10000"/>
              <a:gd name="connsiteY16-358" fmla="*/ 10000 h 10000"/>
              <a:gd name="connsiteX17-359" fmla="*/ 10000 w 10000"/>
              <a:gd name="connsiteY17-360" fmla="*/ 5142 h 10000"/>
              <a:gd name="connsiteX0-361" fmla="*/ 10000 w 10000"/>
              <a:gd name="connsiteY0-362" fmla="*/ 5142 h 10000"/>
              <a:gd name="connsiteX1-363" fmla="*/ 5032 w 10000"/>
              <a:gd name="connsiteY1-364" fmla="*/ 105 h 10000"/>
              <a:gd name="connsiteX2-365" fmla="*/ 4475 w 10000"/>
              <a:gd name="connsiteY2-366" fmla="*/ 885 h 10000"/>
              <a:gd name="connsiteX3-367" fmla="*/ 2493 w 10000"/>
              <a:gd name="connsiteY3-368" fmla="*/ 1264 h 10000"/>
              <a:gd name="connsiteX4-369" fmla="*/ 377 w 10000"/>
              <a:gd name="connsiteY4-370" fmla="*/ 284 h 10000"/>
              <a:gd name="connsiteX5-371" fmla="*/ 377 w 10000"/>
              <a:gd name="connsiteY5-372" fmla="*/ 1933 h 10000"/>
              <a:gd name="connsiteX6-373" fmla="*/ 1067 w 10000"/>
              <a:gd name="connsiteY6-374" fmla="*/ 2334 h 10000"/>
              <a:gd name="connsiteX7-375" fmla="*/ 1624 w 10000"/>
              <a:gd name="connsiteY7-376" fmla="*/ 3604 h 10000"/>
              <a:gd name="connsiteX8-377" fmla="*/ 198 w 10000"/>
              <a:gd name="connsiteY8-378" fmla="*/ 4963 h 10000"/>
              <a:gd name="connsiteX9-379" fmla="*/ 1067 w 10000"/>
              <a:gd name="connsiteY9-380" fmla="*/ 6233 h 10000"/>
              <a:gd name="connsiteX10-381" fmla="*/ 2292 w 10000"/>
              <a:gd name="connsiteY10-382" fmla="*/ 6657 h 10000"/>
              <a:gd name="connsiteX11-383" fmla="*/ 2952 w 10000"/>
              <a:gd name="connsiteY11-384" fmla="*/ 5827 h 10000"/>
              <a:gd name="connsiteX12-385" fmla="*/ 4787 w 10000"/>
              <a:gd name="connsiteY12-386" fmla="*/ 5142 h 10000"/>
              <a:gd name="connsiteX13-387" fmla="*/ 4921 w 10000"/>
              <a:gd name="connsiteY13-388" fmla="*/ 6524 h 10000"/>
              <a:gd name="connsiteX14-389" fmla="*/ 3985 w 10000"/>
              <a:gd name="connsiteY14-390" fmla="*/ 7192 h 10000"/>
              <a:gd name="connsiteX15-391" fmla="*/ 3459 w 10000"/>
              <a:gd name="connsiteY15-392" fmla="*/ 8515 h 10000"/>
              <a:gd name="connsiteX16-393" fmla="*/ 5032 w 10000"/>
              <a:gd name="connsiteY16-394" fmla="*/ 10000 h 10000"/>
              <a:gd name="connsiteX17-395" fmla="*/ 10000 w 10000"/>
              <a:gd name="connsiteY17-396" fmla="*/ 5142 h 10000"/>
              <a:gd name="connsiteX0-397" fmla="*/ 10000 w 10000"/>
              <a:gd name="connsiteY0-398" fmla="*/ 5142 h 10000"/>
              <a:gd name="connsiteX1-399" fmla="*/ 5032 w 10000"/>
              <a:gd name="connsiteY1-400" fmla="*/ 105 h 10000"/>
              <a:gd name="connsiteX2-401" fmla="*/ 4475 w 10000"/>
              <a:gd name="connsiteY2-402" fmla="*/ 885 h 10000"/>
              <a:gd name="connsiteX3-403" fmla="*/ 2493 w 10000"/>
              <a:gd name="connsiteY3-404" fmla="*/ 1264 h 10000"/>
              <a:gd name="connsiteX4-405" fmla="*/ 377 w 10000"/>
              <a:gd name="connsiteY4-406" fmla="*/ 284 h 10000"/>
              <a:gd name="connsiteX5-407" fmla="*/ 377 w 10000"/>
              <a:gd name="connsiteY5-408" fmla="*/ 1933 h 10000"/>
              <a:gd name="connsiteX6-409" fmla="*/ 1067 w 10000"/>
              <a:gd name="connsiteY6-410" fmla="*/ 2334 h 10000"/>
              <a:gd name="connsiteX7-411" fmla="*/ 1624 w 10000"/>
              <a:gd name="connsiteY7-412" fmla="*/ 3604 h 10000"/>
              <a:gd name="connsiteX8-413" fmla="*/ 198 w 10000"/>
              <a:gd name="connsiteY8-414" fmla="*/ 4963 h 10000"/>
              <a:gd name="connsiteX9-415" fmla="*/ 1067 w 10000"/>
              <a:gd name="connsiteY9-416" fmla="*/ 6233 h 10000"/>
              <a:gd name="connsiteX10-417" fmla="*/ 2292 w 10000"/>
              <a:gd name="connsiteY10-418" fmla="*/ 6657 h 10000"/>
              <a:gd name="connsiteX11-419" fmla="*/ 2952 w 10000"/>
              <a:gd name="connsiteY11-420" fmla="*/ 5827 h 10000"/>
              <a:gd name="connsiteX12-421" fmla="*/ 4787 w 10000"/>
              <a:gd name="connsiteY12-422" fmla="*/ 5142 h 10000"/>
              <a:gd name="connsiteX13-423" fmla="*/ 4921 w 10000"/>
              <a:gd name="connsiteY13-424" fmla="*/ 6524 h 10000"/>
              <a:gd name="connsiteX14-425" fmla="*/ 3985 w 10000"/>
              <a:gd name="connsiteY14-426" fmla="*/ 7192 h 10000"/>
              <a:gd name="connsiteX15-427" fmla="*/ 3459 w 10000"/>
              <a:gd name="connsiteY15-428" fmla="*/ 8515 h 10000"/>
              <a:gd name="connsiteX16-429" fmla="*/ 5032 w 10000"/>
              <a:gd name="connsiteY16-430" fmla="*/ 10000 h 10000"/>
              <a:gd name="connsiteX17-431" fmla="*/ 10000 w 10000"/>
              <a:gd name="connsiteY17-432" fmla="*/ 5142 h 10000"/>
              <a:gd name="connsiteX0-433" fmla="*/ 10000 w 10000"/>
              <a:gd name="connsiteY0-434" fmla="*/ 5142 h 10000"/>
              <a:gd name="connsiteX1-435" fmla="*/ 5032 w 10000"/>
              <a:gd name="connsiteY1-436" fmla="*/ 105 h 10000"/>
              <a:gd name="connsiteX2-437" fmla="*/ 4475 w 10000"/>
              <a:gd name="connsiteY2-438" fmla="*/ 885 h 10000"/>
              <a:gd name="connsiteX3-439" fmla="*/ 2493 w 10000"/>
              <a:gd name="connsiteY3-440" fmla="*/ 1264 h 10000"/>
              <a:gd name="connsiteX4-441" fmla="*/ 377 w 10000"/>
              <a:gd name="connsiteY4-442" fmla="*/ 284 h 10000"/>
              <a:gd name="connsiteX5-443" fmla="*/ 377 w 10000"/>
              <a:gd name="connsiteY5-444" fmla="*/ 1933 h 10000"/>
              <a:gd name="connsiteX6-445" fmla="*/ 1067 w 10000"/>
              <a:gd name="connsiteY6-446" fmla="*/ 2334 h 10000"/>
              <a:gd name="connsiteX7-447" fmla="*/ 1624 w 10000"/>
              <a:gd name="connsiteY7-448" fmla="*/ 3604 h 10000"/>
              <a:gd name="connsiteX8-449" fmla="*/ 198 w 10000"/>
              <a:gd name="connsiteY8-450" fmla="*/ 4963 h 10000"/>
              <a:gd name="connsiteX9-451" fmla="*/ 1067 w 10000"/>
              <a:gd name="connsiteY9-452" fmla="*/ 6233 h 10000"/>
              <a:gd name="connsiteX10-453" fmla="*/ 2292 w 10000"/>
              <a:gd name="connsiteY10-454" fmla="*/ 6657 h 10000"/>
              <a:gd name="connsiteX11-455" fmla="*/ 2952 w 10000"/>
              <a:gd name="connsiteY11-456" fmla="*/ 5827 h 10000"/>
              <a:gd name="connsiteX12-457" fmla="*/ 4787 w 10000"/>
              <a:gd name="connsiteY12-458" fmla="*/ 5142 h 10000"/>
              <a:gd name="connsiteX13-459" fmla="*/ 4921 w 10000"/>
              <a:gd name="connsiteY13-460" fmla="*/ 6524 h 10000"/>
              <a:gd name="connsiteX14-461" fmla="*/ 3985 w 10000"/>
              <a:gd name="connsiteY14-462" fmla="*/ 7192 h 10000"/>
              <a:gd name="connsiteX15-463" fmla="*/ 3459 w 10000"/>
              <a:gd name="connsiteY15-464" fmla="*/ 8515 h 10000"/>
              <a:gd name="connsiteX16-465" fmla="*/ 5032 w 10000"/>
              <a:gd name="connsiteY16-466" fmla="*/ 10000 h 10000"/>
              <a:gd name="connsiteX17-467" fmla="*/ 10000 w 10000"/>
              <a:gd name="connsiteY17-468" fmla="*/ 514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000" h="10000">
                <a:moveTo>
                  <a:pt x="10000" y="5142"/>
                </a:moveTo>
                <a:lnTo>
                  <a:pt x="5032" y="105"/>
                </a:lnTo>
                <a:cubicBezTo>
                  <a:pt x="5032" y="105"/>
                  <a:pt x="4609" y="751"/>
                  <a:pt x="4475" y="885"/>
                </a:cubicBezTo>
                <a:cubicBezTo>
                  <a:pt x="4475" y="885"/>
                  <a:pt x="3317" y="2401"/>
                  <a:pt x="2493" y="1264"/>
                </a:cubicBezTo>
                <a:cubicBezTo>
                  <a:pt x="2493" y="1264"/>
                  <a:pt x="1691" y="-719"/>
                  <a:pt x="377" y="284"/>
                </a:cubicBezTo>
                <a:cubicBezTo>
                  <a:pt x="377" y="284"/>
                  <a:pt x="-470" y="908"/>
                  <a:pt x="377" y="1933"/>
                </a:cubicBezTo>
                <a:cubicBezTo>
                  <a:pt x="377" y="1933"/>
                  <a:pt x="733" y="2222"/>
                  <a:pt x="1067" y="2334"/>
                </a:cubicBezTo>
                <a:cubicBezTo>
                  <a:pt x="1067" y="2334"/>
                  <a:pt x="2181" y="2868"/>
                  <a:pt x="1624" y="3604"/>
                </a:cubicBezTo>
                <a:cubicBezTo>
                  <a:pt x="1624" y="3604"/>
                  <a:pt x="1357" y="4184"/>
                  <a:pt x="198" y="4963"/>
                </a:cubicBezTo>
                <a:cubicBezTo>
                  <a:pt x="198" y="4963"/>
                  <a:pt x="464" y="5764"/>
                  <a:pt x="1067" y="6233"/>
                </a:cubicBezTo>
                <a:cubicBezTo>
                  <a:pt x="1067" y="6233"/>
                  <a:pt x="1681" y="6838"/>
                  <a:pt x="2292" y="6657"/>
                </a:cubicBezTo>
                <a:cubicBezTo>
                  <a:pt x="2606" y="6589"/>
                  <a:pt x="2523" y="6544"/>
                  <a:pt x="2952" y="5827"/>
                </a:cubicBezTo>
                <a:cubicBezTo>
                  <a:pt x="2952" y="5827"/>
                  <a:pt x="3709" y="4333"/>
                  <a:pt x="4787" y="5142"/>
                </a:cubicBezTo>
                <a:cubicBezTo>
                  <a:pt x="5002" y="5385"/>
                  <a:pt x="5393" y="5865"/>
                  <a:pt x="4921" y="6524"/>
                </a:cubicBezTo>
                <a:cubicBezTo>
                  <a:pt x="4921" y="6524"/>
                  <a:pt x="4554" y="7030"/>
                  <a:pt x="3985" y="7192"/>
                </a:cubicBezTo>
                <a:cubicBezTo>
                  <a:pt x="3826" y="7368"/>
                  <a:pt x="3036" y="7668"/>
                  <a:pt x="3459" y="8515"/>
                </a:cubicBezTo>
                <a:cubicBezTo>
                  <a:pt x="3453" y="8629"/>
                  <a:pt x="4654" y="9843"/>
                  <a:pt x="5032" y="10000"/>
                </a:cubicBezTo>
                <a:lnTo>
                  <a:pt x="10000" y="5142"/>
                </a:lnTo>
                <a:close/>
              </a:path>
            </a:pathLst>
          </a:custGeom>
          <a:solidFill>
            <a:srgbClr val="65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2"/>
          <p:cNvSpPr/>
          <p:nvPr/>
        </p:nvSpPr>
        <p:spPr bwMode="auto">
          <a:xfrm>
            <a:off x="3922251" y="2817906"/>
            <a:ext cx="1870075" cy="1541462"/>
          </a:xfrm>
          <a:custGeom>
            <a:avLst/>
            <a:gdLst>
              <a:gd name="T0" fmla="*/ 121 w 499"/>
              <a:gd name="T1" fmla="*/ 3 h 411"/>
              <a:gd name="T2" fmla="*/ 22 w 499"/>
              <a:gd name="T3" fmla="*/ 236 h 411"/>
              <a:gd name="T4" fmla="*/ 67 w 499"/>
              <a:gd name="T5" fmla="*/ 316 h 411"/>
              <a:gd name="T6" fmla="*/ 289 w 499"/>
              <a:gd name="T7" fmla="*/ 411 h 411"/>
              <a:gd name="T8" fmla="*/ 359 w 499"/>
              <a:gd name="T9" fmla="*/ 309 h 411"/>
              <a:gd name="T10" fmla="*/ 398 w 499"/>
              <a:gd name="T11" fmla="*/ 333 h 411"/>
              <a:gd name="T12" fmla="*/ 486 w 499"/>
              <a:gd name="T13" fmla="*/ 318 h 411"/>
              <a:gd name="T14" fmla="*/ 437 w 499"/>
              <a:gd name="T15" fmla="*/ 249 h 411"/>
              <a:gd name="T16" fmla="*/ 371 w 499"/>
              <a:gd name="T17" fmla="*/ 207 h 411"/>
              <a:gd name="T18" fmla="*/ 411 w 499"/>
              <a:gd name="T19" fmla="*/ 123 h 411"/>
              <a:gd name="T20" fmla="*/ 285 w 499"/>
              <a:gd name="T21" fmla="*/ 103 h 411"/>
              <a:gd name="T22" fmla="*/ 280 w 499"/>
              <a:gd name="T23" fmla="*/ 142 h 411"/>
              <a:gd name="T24" fmla="*/ 209 w 499"/>
              <a:gd name="T25" fmla="*/ 191 h 411"/>
              <a:gd name="T26" fmla="*/ 215 w 499"/>
              <a:gd name="T27" fmla="*/ 95 h 411"/>
              <a:gd name="T28" fmla="*/ 194 w 499"/>
              <a:gd name="T29" fmla="*/ 22 h 411"/>
              <a:gd name="T30" fmla="*/ 121 w 499"/>
              <a:gd name="T31" fmla="*/ 3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9" h="411">
                <a:moveTo>
                  <a:pt x="121" y="3"/>
                </a:moveTo>
                <a:cubicBezTo>
                  <a:pt x="22" y="236"/>
                  <a:pt x="22" y="236"/>
                  <a:pt x="22" y="236"/>
                </a:cubicBezTo>
                <a:cubicBezTo>
                  <a:pt x="22" y="236"/>
                  <a:pt x="0" y="296"/>
                  <a:pt x="67" y="316"/>
                </a:cubicBezTo>
                <a:cubicBezTo>
                  <a:pt x="67" y="316"/>
                  <a:pt x="275" y="401"/>
                  <a:pt x="289" y="411"/>
                </a:cubicBezTo>
                <a:cubicBezTo>
                  <a:pt x="289" y="411"/>
                  <a:pt x="303" y="307"/>
                  <a:pt x="359" y="309"/>
                </a:cubicBezTo>
                <a:cubicBezTo>
                  <a:pt x="359" y="309"/>
                  <a:pt x="374" y="310"/>
                  <a:pt x="398" y="333"/>
                </a:cubicBezTo>
                <a:cubicBezTo>
                  <a:pt x="398" y="333"/>
                  <a:pt x="450" y="377"/>
                  <a:pt x="486" y="318"/>
                </a:cubicBezTo>
                <a:cubicBezTo>
                  <a:pt x="486" y="318"/>
                  <a:pt x="499" y="260"/>
                  <a:pt x="437" y="249"/>
                </a:cubicBezTo>
                <a:cubicBezTo>
                  <a:pt x="437" y="249"/>
                  <a:pt x="370" y="257"/>
                  <a:pt x="371" y="207"/>
                </a:cubicBezTo>
                <a:cubicBezTo>
                  <a:pt x="371" y="207"/>
                  <a:pt x="376" y="164"/>
                  <a:pt x="411" y="123"/>
                </a:cubicBezTo>
                <a:cubicBezTo>
                  <a:pt x="411" y="123"/>
                  <a:pt x="322" y="47"/>
                  <a:pt x="285" y="103"/>
                </a:cubicBezTo>
                <a:cubicBezTo>
                  <a:pt x="285" y="103"/>
                  <a:pt x="278" y="122"/>
                  <a:pt x="280" y="142"/>
                </a:cubicBezTo>
                <a:cubicBezTo>
                  <a:pt x="280" y="142"/>
                  <a:pt x="272" y="215"/>
                  <a:pt x="209" y="191"/>
                </a:cubicBezTo>
                <a:cubicBezTo>
                  <a:pt x="209" y="191"/>
                  <a:pt x="150" y="157"/>
                  <a:pt x="215" y="95"/>
                </a:cubicBezTo>
                <a:cubicBezTo>
                  <a:pt x="215" y="95"/>
                  <a:pt x="252" y="45"/>
                  <a:pt x="194" y="22"/>
                </a:cubicBezTo>
                <a:cubicBezTo>
                  <a:pt x="194" y="22"/>
                  <a:pt x="159" y="0"/>
                  <a:pt x="121" y="3"/>
                </a:cubicBezTo>
                <a:close/>
              </a:path>
            </a:pathLst>
          </a:custGeom>
          <a:solidFill>
            <a:srgbClr val="E76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/>
          <p:nvPr/>
        </p:nvSpPr>
        <p:spPr bwMode="auto">
          <a:xfrm>
            <a:off x="4809664" y="1663794"/>
            <a:ext cx="1905000" cy="1574800"/>
          </a:xfrm>
          <a:custGeom>
            <a:avLst/>
            <a:gdLst>
              <a:gd name="T0" fmla="*/ 222 w 508"/>
              <a:gd name="T1" fmla="*/ 418 h 420"/>
              <a:gd name="T2" fmla="*/ 143 w 508"/>
              <a:gd name="T3" fmla="*/ 320 h 420"/>
              <a:gd name="T4" fmla="*/ 29 w 508"/>
              <a:gd name="T5" fmla="*/ 334 h 420"/>
              <a:gd name="T6" fmla="*/ 102 w 508"/>
              <a:gd name="T7" fmla="*/ 256 h 420"/>
              <a:gd name="T8" fmla="*/ 99 w 508"/>
              <a:gd name="T9" fmla="*/ 130 h 420"/>
              <a:gd name="T10" fmla="*/ 330 w 508"/>
              <a:gd name="T11" fmla="*/ 24 h 420"/>
              <a:gd name="T12" fmla="*/ 402 w 508"/>
              <a:gd name="T13" fmla="*/ 48 h 420"/>
              <a:gd name="T14" fmla="*/ 508 w 508"/>
              <a:gd name="T15" fmla="*/ 285 h 420"/>
              <a:gd name="T16" fmla="*/ 384 w 508"/>
              <a:gd name="T17" fmla="*/ 309 h 420"/>
              <a:gd name="T18" fmla="*/ 378 w 508"/>
              <a:gd name="T19" fmla="*/ 280 h 420"/>
              <a:gd name="T20" fmla="*/ 309 w 508"/>
              <a:gd name="T21" fmla="*/ 221 h 420"/>
              <a:gd name="T22" fmla="*/ 283 w 508"/>
              <a:gd name="T23" fmla="*/ 276 h 420"/>
              <a:gd name="T24" fmla="*/ 314 w 508"/>
              <a:gd name="T25" fmla="*/ 321 h 420"/>
              <a:gd name="T26" fmla="*/ 298 w 508"/>
              <a:gd name="T27" fmla="*/ 393 h 420"/>
              <a:gd name="T28" fmla="*/ 222 w 508"/>
              <a:gd name="T29" fmla="*/ 418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8" h="420">
                <a:moveTo>
                  <a:pt x="222" y="418"/>
                </a:moveTo>
                <a:cubicBezTo>
                  <a:pt x="222" y="418"/>
                  <a:pt x="207" y="289"/>
                  <a:pt x="143" y="320"/>
                </a:cubicBezTo>
                <a:cubicBezTo>
                  <a:pt x="143" y="320"/>
                  <a:pt x="77" y="405"/>
                  <a:pt x="29" y="334"/>
                </a:cubicBezTo>
                <a:cubicBezTo>
                  <a:pt x="29" y="334"/>
                  <a:pt x="0" y="259"/>
                  <a:pt x="102" y="256"/>
                </a:cubicBezTo>
                <a:cubicBezTo>
                  <a:pt x="102" y="256"/>
                  <a:pt x="186" y="252"/>
                  <a:pt x="99" y="130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4"/>
                  <a:pt x="380" y="0"/>
                  <a:pt x="402" y="48"/>
                </a:cubicBezTo>
                <a:cubicBezTo>
                  <a:pt x="508" y="285"/>
                  <a:pt x="508" y="285"/>
                  <a:pt x="508" y="285"/>
                </a:cubicBezTo>
                <a:cubicBezTo>
                  <a:pt x="508" y="285"/>
                  <a:pt x="424" y="372"/>
                  <a:pt x="384" y="309"/>
                </a:cubicBezTo>
                <a:cubicBezTo>
                  <a:pt x="384" y="309"/>
                  <a:pt x="377" y="301"/>
                  <a:pt x="378" y="280"/>
                </a:cubicBezTo>
                <a:cubicBezTo>
                  <a:pt x="378" y="280"/>
                  <a:pt x="372" y="197"/>
                  <a:pt x="309" y="221"/>
                </a:cubicBezTo>
                <a:cubicBezTo>
                  <a:pt x="309" y="221"/>
                  <a:pt x="277" y="230"/>
                  <a:pt x="283" y="276"/>
                </a:cubicBezTo>
                <a:cubicBezTo>
                  <a:pt x="283" y="276"/>
                  <a:pt x="295" y="305"/>
                  <a:pt x="314" y="321"/>
                </a:cubicBezTo>
                <a:cubicBezTo>
                  <a:pt x="314" y="321"/>
                  <a:pt x="355" y="355"/>
                  <a:pt x="298" y="393"/>
                </a:cubicBezTo>
                <a:cubicBezTo>
                  <a:pt x="298" y="393"/>
                  <a:pt x="271" y="420"/>
                  <a:pt x="222" y="418"/>
                </a:cubicBezTo>
                <a:close/>
              </a:path>
            </a:pathLst>
          </a:custGeom>
          <a:solidFill>
            <a:srgbClr val="EC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68153" y="2129071"/>
            <a:ext cx="2637765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62397" y="1792515"/>
            <a:ext cx="205055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47420" y="3970150"/>
            <a:ext cx="2637765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41664" y="3633594"/>
            <a:ext cx="205055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81043" y="3419874"/>
            <a:ext cx="2637765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75287" y="3083318"/>
            <a:ext cx="205055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62283" y="5213450"/>
            <a:ext cx="2637765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56527" y="4876894"/>
            <a:ext cx="2050552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 Rectángulo redondeado"/>
          <p:cNvSpPr/>
          <p:nvPr/>
        </p:nvSpPr>
        <p:spPr bwMode="auto">
          <a:xfrm>
            <a:off x="814134" y="2369537"/>
            <a:ext cx="2348668" cy="2161271"/>
          </a:xfrm>
          <a:prstGeom prst="roundRect">
            <a:avLst>
              <a:gd name="adj" fmla="val 2557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lIns="216003" tIns="287999" rIns="216003" bIns="287999" rtlCol="0" anchor="t" anchorCtr="0"/>
          <a:lstStyle/>
          <a:p>
            <a:pPr lvl="0" algn="just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7 Rectángulo redondeado"/>
          <p:cNvSpPr/>
          <p:nvPr/>
        </p:nvSpPr>
        <p:spPr bwMode="auto">
          <a:xfrm>
            <a:off x="3552490" y="2369537"/>
            <a:ext cx="2348668" cy="2161271"/>
          </a:xfrm>
          <a:prstGeom prst="roundRect">
            <a:avLst>
              <a:gd name="adj" fmla="val 2557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lIns="216003" tIns="287999" rIns="216003" bIns="287999" rtlCol="0" anchor="t" anchorCtr="0"/>
          <a:lstStyle/>
          <a:p>
            <a:pPr lvl="0" algn="just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7 Rectángulo redondeado"/>
          <p:cNvSpPr/>
          <p:nvPr/>
        </p:nvSpPr>
        <p:spPr bwMode="auto">
          <a:xfrm>
            <a:off x="6290845" y="2369537"/>
            <a:ext cx="2348668" cy="2161271"/>
          </a:xfrm>
          <a:prstGeom prst="roundRect">
            <a:avLst>
              <a:gd name="adj" fmla="val 2557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lIns="216003" tIns="287999" rIns="216003" bIns="287999" rtlCol="0" anchor="t" anchorCtr="0"/>
          <a:lstStyle/>
          <a:p>
            <a:pPr lvl="0" algn="just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7 Rectángulo redondeado"/>
          <p:cNvSpPr/>
          <p:nvPr/>
        </p:nvSpPr>
        <p:spPr bwMode="auto">
          <a:xfrm>
            <a:off x="9029201" y="2369537"/>
            <a:ext cx="2348668" cy="2161271"/>
          </a:xfrm>
          <a:prstGeom prst="roundRect">
            <a:avLst>
              <a:gd name="adj" fmla="val 2557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lIns="216003" tIns="287999" rIns="216003" bIns="287999" rtlCol="0" anchor="t" anchorCtr="0"/>
          <a:lstStyle/>
          <a:p>
            <a:pPr lvl="0" algn="just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9 Rectángulo"/>
          <p:cNvSpPr/>
          <p:nvPr/>
        </p:nvSpPr>
        <p:spPr bwMode="auto">
          <a:xfrm>
            <a:off x="9029200" y="4494391"/>
            <a:ext cx="2348669" cy="867775"/>
          </a:xfrm>
          <a:custGeom>
            <a:avLst/>
            <a:gdLst/>
            <a:ahLst/>
            <a:cxnLst/>
            <a:rect l="l" t="t" r="r" b="b"/>
            <a:pathLst>
              <a:path w="2295255" h="1396618">
                <a:moveTo>
                  <a:pt x="0" y="0"/>
                </a:moveTo>
                <a:lnTo>
                  <a:pt x="2295255" y="0"/>
                </a:lnTo>
                <a:lnTo>
                  <a:pt x="2295255" y="1396618"/>
                </a:lnTo>
                <a:lnTo>
                  <a:pt x="1147628" y="1155024"/>
                </a:lnTo>
                <a:lnTo>
                  <a:pt x="0" y="1396618"/>
                </a:lnTo>
                <a:close/>
              </a:path>
            </a:pathLst>
          </a:custGeom>
          <a:solidFill>
            <a:srgbClr val="65B3BF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60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976405" y="4652941"/>
            <a:ext cx="454261" cy="392530"/>
            <a:chOff x="9148125" y="2115678"/>
            <a:chExt cx="434977" cy="464347"/>
          </a:xfrm>
          <a:solidFill>
            <a:schemeClr val="bg1"/>
          </a:solidFill>
        </p:grpSpPr>
        <p:sp>
          <p:nvSpPr>
            <p:cNvPr id="9" name="AutoShape 78"/>
            <p:cNvSpPr/>
            <p:nvPr/>
          </p:nvSpPr>
          <p:spPr bwMode="auto">
            <a:xfrm>
              <a:off x="9148125" y="2115678"/>
              <a:ext cx="434977" cy="46434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0" name="AutoShape 79"/>
            <p:cNvSpPr/>
            <p:nvPr/>
          </p:nvSpPr>
          <p:spPr bwMode="auto">
            <a:xfrm>
              <a:off x="9206062" y="2173621"/>
              <a:ext cx="319089" cy="2905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1" name="AutoShape 80"/>
            <p:cNvSpPr/>
            <p:nvPr/>
          </p:nvSpPr>
          <p:spPr bwMode="auto">
            <a:xfrm>
              <a:off x="9379860" y="2217266"/>
              <a:ext cx="87313" cy="873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13" name="9 Rectángulo"/>
          <p:cNvSpPr/>
          <p:nvPr/>
        </p:nvSpPr>
        <p:spPr bwMode="auto">
          <a:xfrm>
            <a:off x="6290843" y="4494391"/>
            <a:ext cx="2348669" cy="867775"/>
          </a:xfrm>
          <a:custGeom>
            <a:avLst/>
            <a:gdLst/>
            <a:ahLst/>
            <a:cxnLst/>
            <a:rect l="l" t="t" r="r" b="b"/>
            <a:pathLst>
              <a:path w="2295255" h="1396618">
                <a:moveTo>
                  <a:pt x="0" y="0"/>
                </a:moveTo>
                <a:lnTo>
                  <a:pt x="2295255" y="0"/>
                </a:lnTo>
                <a:lnTo>
                  <a:pt x="2295255" y="1396618"/>
                </a:lnTo>
                <a:lnTo>
                  <a:pt x="1147628" y="1155024"/>
                </a:lnTo>
                <a:lnTo>
                  <a:pt x="0" y="1396618"/>
                </a:lnTo>
                <a:close/>
              </a:path>
            </a:pathLst>
          </a:custGeom>
          <a:solidFill>
            <a:srgbClr val="38AB9E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60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45283" y="4629318"/>
            <a:ext cx="439781" cy="439781"/>
            <a:chOff x="8204330" y="2115675"/>
            <a:chExt cx="464345" cy="464346"/>
          </a:xfrm>
          <a:solidFill>
            <a:schemeClr val="bg1"/>
          </a:solidFill>
        </p:grpSpPr>
        <p:sp>
          <p:nvSpPr>
            <p:cNvPr id="15" name="AutoShape 81"/>
            <p:cNvSpPr/>
            <p:nvPr/>
          </p:nvSpPr>
          <p:spPr bwMode="auto">
            <a:xfrm>
              <a:off x="8204330" y="2115675"/>
              <a:ext cx="464345" cy="4643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6" name="AutoShape 82"/>
            <p:cNvSpPr/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18" name="9 Rectángulo"/>
          <p:cNvSpPr/>
          <p:nvPr/>
        </p:nvSpPr>
        <p:spPr bwMode="auto">
          <a:xfrm>
            <a:off x="3552487" y="4494391"/>
            <a:ext cx="2348669" cy="867775"/>
          </a:xfrm>
          <a:custGeom>
            <a:avLst/>
            <a:gdLst/>
            <a:ahLst/>
            <a:cxnLst/>
            <a:rect l="l" t="t" r="r" b="b"/>
            <a:pathLst>
              <a:path w="2295255" h="1396618">
                <a:moveTo>
                  <a:pt x="0" y="0"/>
                </a:moveTo>
                <a:lnTo>
                  <a:pt x="2295255" y="0"/>
                </a:lnTo>
                <a:lnTo>
                  <a:pt x="2295255" y="1396618"/>
                </a:lnTo>
                <a:lnTo>
                  <a:pt x="1147628" y="1155024"/>
                </a:lnTo>
                <a:lnTo>
                  <a:pt x="0" y="1396618"/>
                </a:lnTo>
                <a:close/>
              </a:path>
            </a:pathLst>
          </a:custGeom>
          <a:solidFill>
            <a:srgbClr val="EC9084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60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anose="020B0906030804020204" pitchFamily="34" charset="0"/>
            </a:endParaRPr>
          </a:p>
        </p:txBody>
      </p:sp>
      <p:sp>
        <p:nvSpPr>
          <p:cNvPr id="19" name="AutoShape 135"/>
          <p:cNvSpPr/>
          <p:nvPr/>
        </p:nvSpPr>
        <p:spPr bwMode="auto">
          <a:xfrm>
            <a:off x="4472675" y="4674428"/>
            <a:ext cx="508295" cy="3495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1" tIns="19051" rIns="19051" bIns="19051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1" name="9 Rectángulo"/>
          <p:cNvSpPr/>
          <p:nvPr/>
        </p:nvSpPr>
        <p:spPr bwMode="auto">
          <a:xfrm>
            <a:off x="814131" y="4494391"/>
            <a:ext cx="2348669" cy="867775"/>
          </a:xfrm>
          <a:custGeom>
            <a:avLst/>
            <a:gdLst/>
            <a:ahLst/>
            <a:cxnLst/>
            <a:rect l="l" t="t" r="r" b="b"/>
            <a:pathLst>
              <a:path w="2295255" h="1396618">
                <a:moveTo>
                  <a:pt x="0" y="0"/>
                </a:moveTo>
                <a:lnTo>
                  <a:pt x="2295255" y="0"/>
                </a:lnTo>
                <a:lnTo>
                  <a:pt x="2295255" y="1396618"/>
                </a:lnTo>
                <a:lnTo>
                  <a:pt x="1147628" y="1155024"/>
                </a:lnTo>
                <a:lnTo>
                  <a:pt x="0" y="1396618"/>
                </a:lnTo>
                <a:close/>
              </a:path>
            </a:pathLst>
          </a:custGeom>
          <a:solidFill>
            <a:srgbClr val="E76783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/>
            <a:endParaRPr lang="es-SV" sz="60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808501" y="4669239"/>
            <a:ext cx="359930" cy="359932"/>
            <a:chOff x="4439453" y="1652588"/>
            <a:chExt cx="464345" cy="464348"/>
          </a:xfrm>
          <a:solidFill>
            <a:schemeClr val="bg1"/>
          </a:solidFill>
        </p:grpSpPr>
        <p:sp>
          <p:nvSpPr>
            <p:cNvPr id="23" name="AutoShape 136"/>
            <p:cNvSpPr/>
            <p:nvPr/>
          </p:nvSpPr>
          <p:spPr bwMode="auto">
            <a:xfrm>
              <a:off x="4686311" y="1710536"/>
              <a:ext cx="152401" cy="1524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4" name="AutoShape 137"/>
            <p:cNvSpPr/>
            <p:nvPr/>
          </p:nvSpPr>
          <p:spPr bwMode="auto">
            <a:xfrm>
              <a:off x="4439453" y="1652591"/>
              <a:ext cx="464345" cy="464345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5" name="AutoShape 138"/>
            <p:cNvSpPr/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31" name="5-Point Star 47"/>
          <p:cNvSpPr/>
          <p:nvPr/>
        </p:nvSpPr>
        <p:spPr>
          <a:xfrm>
            <a:off x="1383256" y="2669585"/>
            <a:ext cx="198511" cy="198506"/>
          </a:xfrm>
          <a:prstGeom prst="star5">
            <a:avLst/>
          </a:prstGeom>
          <a:solidFill>
            <a:srgbClr val="E767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5-Point Star 48"/>
          <p:cNvSpPr/>
          <p:nvPr/>
        </p:nvSpPr>
        <p:spPr>
          <a:xfrm>
            <a:off x="1636232" y="2669585"/>
            <a:ext cx="198511" cy="198506"/>
          </a:xfrm>
          <a:prstGeom prst="star5">
            <a:avLst/>
          </a:prstGeom>
          <a:solidFill>
            <a:srgbClr val="E767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5-Point Star 49"/>
          <p:cNvSpPr/>
          <p:nvPr/>
        </p:nvSpPr>
        <p:spPr>
          <a:xfrm>
            <a:off x="1889210" y="2669585"/>
            <a:ext cx="198511" cy="198506"/>
          </a:xfrm>
          <a:prstGeom prst="star5">
            <a:avLst/>
          </a:prstGeom>
          <a:solidFill>
            <a:srgbClr val="E767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5-Point Star 50"/>
          <p:cNvSpPr/>
          <p:nvPr/>
        </p:nvSpPr>
        <p:spPr>
          <a:xfrm>
            <a:off x="2142185" y="2669585"/>
            <a:ext cx="198511" cy="198506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5-Point Star 51"/>
          <p:cNvSpPr/>
          <p:nvPr/>
        </p:nvSpPr>
        <p:spPr>
          <a:xfrm>
            <a:off x="2395162" y="2669585"/>
            <a:ext cx="198511" cy="198506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5-Point Star 53"/>
          <p:cNvSpPr/>
          <p:nvPr/>
        </p:nvSpPr>
        <p:spPr>
          <a:xfrm>
            <a:off x="4114513" y="2669585"/>
            <a:ext cx="198511" cy="198506"/>
          </a:xfrm>
          <a:prstGeom prst="star5">
            <a:avLst/>
          </a:prstGeom>
          <a:solidFill>
            <a:srgbClr val="EC90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5-Point Star 54"/>
          <p:cNvSpPr/>
          <p:nvPr/>
        </p:nvSpPr>
        <p:spPr>
          <a:xfrm>
            <a:off x="4367489" y="2669585"/>
            <a:ext cx="198511" cy="198506"/>
          </a:xfrm>
          <a:prstGeom prst="star5">
            <a:avLst/>
          </a:prstGeom>
          <a:solidFill>
            <a:srgbClr val="EC90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5-Point Star 55"/>
          <p:cNvSpPr/>
          <p:nvPr/>
        </p:nvSpPr>
        <p:spPr>
          <a:xfrm>
            <a:off x="4620467" y="2669585"/>
            <a:ext cx="198511" cy="198506"/>
          </a:xfrm>
          <a:prstGeom prst="star5">
            <a:avLst/>
          </a:prstGeom>
          <a:solidFill>
            <a:srgbClr val="EC90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5-Point Star 56"/>
          <p:cNvSpPr/>
          <p:nvPr/>
        </p:nvSpPr>
        <p:spPr>
          <a:xfrm>
            <a:off x="4873442" y="2669585"/>
            <a:ext cx="198511" cy="198506"/>
          </a:xfrm>
          <a:prstGeom prst="star5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5-Point Star 57"/>
          <p:cNvSpPr/>
          <p:nvPr/>
        </p:nvSpPr>
        <p:spPr>
          <a:xfrm>
            <a:off x="5126419" y="2669585"/>
            <a:ext cx="198511" cy="198506"/>
          </a:xfrm>
          <a:prstGeom prst="star5">
            <a:avLst/>
          </a:prstGeom>
          <a:solidFill>
            <a:srgbClr val="A7A7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5-Point Star 59"/>
          <p:cNvSpPr/>
          <p:nvPr/>
        </p:nvSpPr>
        <p:spPr>
          <a:xfrm>
            <a:off x="6856871" y="2669585"/>
            <a:ext cx="198511" cy="198506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5-Point Star 60"/>
          <p:cNvSpPr/>
          <p:nvPr/>
        </p:nvSpPr>
        <p:spPr>
          <a:xfrm>
            <a:off x="7109847" y="2669585"/>
            <a:ext cx="198511" cy="198506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5-Point Star 61"/>
          <p:cNvSpPr/>
          <p:nvPr/>
        </p:nvSpPr>
        <p:spPr>
          <a:xfrm>
            <a:off x="7362825" y="2669585"/>
            <a:ext cx="198511" cy="198506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5-Point Star 62"/>
          <p:cNvSpPr/>
          <p:nvPr/>
        </p:nvSpPr>
        <p:spPr>
          <a:xfrm>
            <a:off x="7615800" y="2669585"/>
            <a:ext cx="198511" cy="198506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5-Point Star 63"/>
          <p:cNvSpPr/>
          <p:nvPr/>
        </p:nvSpPr>
        <p:spPr>
          <a:xfrm>
            <a:off x="7868777" y="2669585"/>
            <a:ext cx="198511" cy="198506"/>
          </a:xfrm>
          <a:prstGeom prst="star5">
            <a:avLst/>
          </a:prstGeom>
          <a:solidFill>
            <a:srgbClr val="A7A7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5-Point Star 65"/>
          <p:cNvSpPr/>
          <p:nvPr/>
        </p:nvSpPr>
        <p:spPr>
          <a:xfrm>
            <a:off x="9599230" y="2669585"/>
            <a:ext cx="198511" cy="198506"/>
          </a:xfrm>
          <a:prstGeom prst="star5">
            <a:avLst/>
          </a:prstGeom>
          <a:solidFill>
            <a:srgbClr val="65B3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5-Point Star 66"/>
          <p:cNvSpPr/>
          <p:nvPr/>
        </p:nvSpPr>
        <p:spPr>
          <a:xfrm>
            <a:off x="9852206" y="2669585"/>
            <a:ext cx="198511" cy="198506"/>
          </a:xfrm>
          <a:prstGeom prst="star5">
            <a:avLst/>
          </a:prstGeom>
          <a:solidFill>
            <a:srgbClr val="65B3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5-Point Star 67"/>
          <p:cNvSpPr/>
          <p:nvPr/>
        </p:nvSpPr>
        <p:spPr>
          <a:xfrm>
            <a:off x="10105184" y="2669585"/>
            <a:ext cx="198511" cy="198506"/>
          </a:xfrm>
          <a:prstGeom prst="star5">
            <a:avLst/>
          </a:prstGeom>
          <a:solidFill>
            <a:srgbClr val="65B3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5-Point Star 68"/>
          <p:cNvSpPr/>
          <p:nvPr/>
        </p:nvSpPr>
        <p:spPr>
          <a:xfrm>
            <a:off x="10358159" y="2669585"/>
            <a:ext cx="198511" cy="198506"/>
          </a:xfrm>
          <a:prstGeom prst="star5">
            <a:avLst/>
          </a:prstGeom>
          <a:solidFill>
            <a:srgbClr val="65B3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5-Point Star 69"/>
          <p:cNvSpPr/>
          <p:nvPr/>
        </p:nvSpPr>
        <p:spPr>
          <a:xfrm>
            <a:off x="10611136" y="2669585"/>
            <a:ext cx="198511" cy="198506"/>
          </a:xfrm>
          <a:prstGeom prst="star5">
            <a:avLst/>
          </a:prstGeom>
          <a:solidFill>
            <a:srgbClr val="65B3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99102" y="3441010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96873" y="3044200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640567" y="3441010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738338" y="3044200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400507" y="3441010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498278" y="3044200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151210" y="3441010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48981" y="3044200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项目评价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55716" y="1"/>
            <a:ext cx="612300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9040" y="678879"/>
            <a:ext cx="2306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业</a:t>
            </a:r>
            <a:endParaRPr lang="zh-CN" altLang="en-US" sz="138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2501506"/>
            <a:ext cx="120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绩</a:t>
            </a:r>
            <a:endParaRPr lang="zh-CN" altLang="en-US" sz="9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8740" y="3627996"/>
            <a:ext cx="2270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示</a:t>
            </a:r>
            <a:endParaRPr lang="zh-CN" altLang="en-US" sz="166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28080" y="2926977"/>
            <a:ext cx="1059873" cy="105987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8524" y="2926549"/>
            <a:ext cx="87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展</a:t>
            </a:r>
            <a:endParaRPr lang="zh-CN" altLang="en-US" sz="600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39449" y="1077164"/>
            <a:ext cx="486303" cy="2161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629" y="1346812"/>
            <a:ext cx="430887" cy="16739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</a:rPr>
              <a:t>第二部分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rot="6001994">
            <a:off x="5654502" y="910909"/>
            <a:ext cx="2272144" cy="2272144"/>
          </a:xfrm>
          <a:prstGeom prst="blockArc">
            <a:avLst>
              <a:gd name="adj1" fmla="val 1039580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67037" y="803767"/>
            <a:ext cx="195811" cy="19581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 rot="6418242" flipH="1" flipV="1">
            <a:off x="4107540" y="3345462"/>
            <a:ext cx="2249055" cy="2249055"/>
          </a:xfrm>
          <a:prstGeom prst="blockArc">
            <a:avLst>
              <a:gd name="adj1" fmla="val 11002778"/>
              <a:gd name="adj2" fmla="val 19475010"/>
              <a:gd name="adj3" fmla="val 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812022" flipH="1" flipV="1">
            <a:off x="4059684" y="5564519"/>
            <a:ext cx="193821" cy="1938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205078" y="5032834"/>
            <a:ext cx="656887" cy="572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7442450" y="1400684"/>
            <a:ext cx="868430" cy="757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5651" y="4161813"/>
            <a:ext cx="109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H_Other_7"/>
          <p:cNvSpPr/>
          <p:nvPr>
            <p:custDataLst>
              <p:tags r:id="rId1"/>
            </p:custDataLst>
          </p:nvPr>
        </p:nvSpPr>
        <p:spPr bwMode="gray">
          <a:xfrm>
            <a:off x="915534" y="2236935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MH_Text_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12318" y="2568673"/>
            <a:ext cx="698366" cy="2584799"/>
          </a:xfrm>
          <a:prstGeom prst="can">
            <a:avLst>
              <a:gd name="adj" fmla="val 44050"/>
            </a:avLst>
          </a:prstGeom>
          <a:solidFill>
            <a:srgbClr val="E76783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90%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MH_Other_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11607" y="2245672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MH_Other_7"/>
          <p:cNvSpPr/>
          <p:nvPr>
            <p:custDataLst>
              <p:tags r:id="rId4"/>
            </p:custDataLst>
          </p:nvPr>
        </p:nvSpPr>
        <p:spPr bwMode="gray">
          <a:xfrm>
            <a:off x="1970424" y="2236936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MH_Text_4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967208" y="3801624"/>
            <a:ext cx="698366" cy="1351848"/>
          </a:xfrm>
          <a:prstGeom prst="can">
            <a:avLst>
              <a:gd name="adj" fmla="val 44050"/>
            </a:avLst>
          </a:prstGeom>
          <a:solidFill>
            <a:srgbClr val="EC9084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44%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MH_Other_8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966497" y="2245673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MH_Other_7"/>
          <p:cNvSpPr/>
          <p:nvPr>
            <p:custDataLst>
              <p:tags r:id="rId7"/>
            </p:custDataLst>
          </p:nvPr>
        </p:nvSpPr>
        <p:spPr bwMode="gray">
          <a:xfrm>
            <a:off x="3013209" y="2222173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MH_Text_4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009993" y="3150719"/>
            <a:ext cx="698366" cy="1987991"/>
          </a:xfrm>
          <a:prstGeom prst="can">
            <a:avLst>
              <a:gd name="adj" fmla="val 44050"/>
            </a:avLst>
          </a:prstGeom>
          <a:solidFill>
            <a:srgbClr val="4B99AB"/>
          </a:solidFill>
          <a:ln w="3175">
            <a:solidFill>
              <a:srgbClr val="65B3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67%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MH_Other_8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09282" y="2230910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MH_Other_7"/>
          <p:cNvSpPr/>
          <p:nvPr>
            <p:custDataLst>
              <p:tags r:id="rId10"/>
            </p:custDataLst>
          </p:nvPr>
        </p:nvSpPr>
        <p:spPr bwMode="gray">
          <a:xfrm>
            <a:off x="4057444" y="2228203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MH_Text_4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4054228" y="4414790"/>
            <a:ext cx="698366" cy="729949"/>
          </a:xfrm>
          <a:prstGeom prst="can">
            <a:avLst>
              <a:gd name="adj" fmla="val 44050"/>
            </a:avLst>
          </a:prstGeom>
          <a:solidFill>
            <a:srgbClr val="38AB9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MH_Other_8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4053517" y="2236940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MH_Other_7"/>
          <p:cNvSpPr/>
          <p:nvPr>
            <p:custDataLst>
              <p:tags r:id="rId13"/>
            </p:custDataLst>
          </p:nvPr>
        </p:nvSpPr>
        <p:spPr bwMode="gray">
          <a:xfrm>
            <a:off x="5121758" y="2222175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MH_Text_4"/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5118542" y="3329051"/>
            <a:ext cx="698366" cy="1809659"/>
          </a:xfrm>
          <a:prstGeom prst="can">
            <a:avLst>
              <a:gd name="adj" fmla="val 44050"/>
            </a:avLst>
          </a:prstGeom>
          <a:solidFill>
            <a:srgbClr val="E76783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MH_Other_8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5117831" y="2230912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MH_Other_7"/>
          <p:cNvSpPr/>
          <p:nvPr>
            <p:custDataLst>
              <p:tags r:id="rId16"/>
            </p:custDataLst>
          </p:nvPr>
        </p:nvSpPr>
        <p:spPr bwMode="gray">
          <a:xfrm>
            <a:off x="6155592" y="2228201"/>
            <a:ext cx="695150" cy="2916538"/>
          </a:xfrm>
          <a:custGeom>
            <a:avLst/>
            <a:gdLst>
              <a:gd name="T0" fmla="*/ 2147483647 w 919"/>
              <a:gd name="T1" fmla="*/ 2147483647 h 1497"/>
              <a:gd name="T2" fmla="*/ 2147483647 w 919"/>
              <a:gd name="T3" fmla="*/ 2147483647 h 1497"/>
              <a:gd name="T4" fmla="*/ 2147483647 w 919"/>
              <a:gd name="T5" fmla="*/ 2147483647 h 1497"/>
              <a:gd name="T6" fmla="*/ 2147483647 w 919"/>
              <a:gd name="T7" fmla="*/ 2147483647 h 1497"/>
              <a:gd name="T8" fmla="*/ 2147483647 w 919"/>
              <a:gd name="T9" fmla="*/ 2147483647 h 1497"/>
              <a:gd name="T10" fmla="*/ 2147483647 w 919"/>
              <a:gd name="T11" fmla="*/ 0 h 1497"/>
              <a:gd name="T12" fmla="*/ 2147483647 w 919"/>
              <a:gd name="T13" fmla="*/ 2147483647 h 14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9"/>
              <a:gd name="T22" fmla="*/ 0 h 1497"/>
              <a:gd name="T23" fmla="*/ 919 w 919"/>
              <a:gd name="T24" fmla="*/ 1497 h 14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BABABA"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BABABA">
                  <a:alpha val="5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>
            <a:normAutofit/>
          </a:bodyPr>
          <a:lstStyle/>
          <a:p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MH_Text_4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6152376" y="3703374"/>
            <a:ext cx="698366" cy="1441363"/>
          </a:xfrm>
          <a:prstGeom prst="can">
            <a:avLst>
              <a:gd name="adj" fmla="val 44050"/>
            </a:avLst>
          </a:prstGeom>
          <a:solidFill>
            <a:srgbClr val="38AB9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48%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MH_Other_8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6151665" y="2236938"/>
            <a:ext cx="699077" cy="1372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85878" y="2260788"/>
            <a:ext cx="211205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数据分析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1"/>
          <p:cNvSpPr txBox="1">
            <a:spLocks noChangeArrowheads="1"/>
          </p:cNvSpPr>
          <p:nvPr/>
        </p:nvSpPr>
        <p:spPr bwMode="auto">
          <a:xfrm>
            <a:off x="7803321" y="2979697"/>
            <a:ext cx="3843734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58988" y="4743918"/>
            <a:ext cx="1440882" cy="397161"/>
          </a:xfrm>
          <a:prstGeom prst="roundRect">
            <a:avLst>
              <a:gd name="adj" fmla="val 50000"/>
            </a:avLst>
          </a:pr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985899" y="4773349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Shape 1359"/>
          <p:cNvSpPr/>
          <p:nvPr/>
        </p:nvSpPr>
        <p:spPr>
          <a:xfrm>
            <a:off x="868860" y="5349139"/>
            <a:ext cx="759503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JANUARY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Shape 1360"/>
          <p:cNvSpPr/>
          <p:nvPr/>
        </p:nvSpPr>
        <p:spPr>
          <a:xfrm>
            <a:off x="1874629" y="5349139"/>
            <a:ext cx="828432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FEBRUARY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Shape 1361"/>
          <p:cNvSpPr/>
          <p:nvPr/>
        </p:nvSpPr>
        <p:spPr>
          <a:xfrm>
            <a:off x="3086085" y="5378332"/>
            <a:ext cx="628057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MARCH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Shape 1362"/>
          <p:cNvSpPr/>
          <p:nvPr/>
        </p:nvSpPr>
        <p:spPr>
          <a:xfrm>
            <a:off x="4209365" y="5378332"/>
            <a:ext cx="474169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APRIL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Shape 1363"/>
          <p:cNvSpPr/>
          <p:nvPr/>
        </p:nvSpPr>
        <p:spPr>
          <a:xfrm>
            <a:off x="5314056" y="5378332"/>
            <a:ext cx="398827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Shape 1364"/>
          <p:cNvSpPr/>
          <p:nvPr/>
        </p:nvSpPr>
        <p:spPr>
          <a:xfrm>
            <a:off x="6330344" y="5378332"/>
            <a:ext cx="432491" cy="276999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>
            <a:lvl1pPr algn="ctr" defTabSz="457200">
              <a:spcBef>
                <a:spcPts val="500"/>
              </a:spcBef>
              <a:defRPr sz="2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defTabSz="228600" hangingPunct="0">
              <a:spcBef>
                <a:spcPts val="250"/>
              </a:spcBef>
              <a:defRPr sz="3200"/>
            </a:pPr>
            <a:r>
              <a:rPr sz="1200" kern="0" smtClean="0">
                <a:solidFill>
                  <a:srgbClr val="919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JUNE</a:t>
            </a:r>
            <a:endParaRPr sz="1200" kern="0">
              <a:solidFill>
                <a:srgbClr val="9196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业绩展示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3101" y="1645020"/>
            <a:ext cx="5362630" cy="4734706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530" y="1651958"/>
            <a:ext cx="2834254" cy="2306198"/>
          </a:xfrm>
          <a:prstGeom prst="rect">
            <a:avLst/>
          </a:prstGeom>
          <a:solidFill>
            <a:srgbClr val="38A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4530" y="4085104"/>
            <a:ext cx="2834254" cy="2306198"/>
          </a:xfrm>
          <a:prstGeom prst="rect">
            <a:avLst/>
          </a:prstGeom>
          <a:solidFill>
            <a:srgbClr val="EC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06771" y="1831106"/>
            <a:ext cx="551455" cy="55145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83091" y="2591135"/>
            <a:ext cx="1621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888121" y="2932120"/>
            <a:ext cx="207076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Freeform 75"/>
          <p:cNvSpPr>
            <a:spLocks noEditPoints="1"/>
          </p:cNvSpPr>
          <p:nvPr/>
        </p:nvSpPr>
        <p:spPr bwMode="auto">
          <a:xfrm>
            <a:off x="1675983" y="4301270"/>
            <a:ext cx="466924" cy="457539"/>
          </a:xfrm>
          <a:custGeom>
            <a:avLst/>
            <a:gdLst>
              <a:gd name="T0" fmla="*/ 32 w 59"/>
              <a:gd name="T1" fmla="*/ 42 h 58"/>
              <a:gd name="T2" fmla="*/ 22 w 59"/>
              <a:gd name="T3" fmla="*/ 42 h 58"/>
              <a:gd name="T4" fmla="*/ 8 w 59"/>
              <a:gd name="T5" fmla="*/ 44 h 58"/>
              <a:gd name="T6" fmla="*/ 22 w 59"/>
              <a:gd name="T7" fmla="*/ 45 h 58"/>
              <a:gd name="T8" fmla="*/ 32 w 59"/>
              <a:gd name="T9" fmla="*/ 45 h 58"/>
              <a:gd name="T10" fmla="*/ 51 w 59"/>
              <a:gd name="T11" fmla="*/ 44 h 58"/>
              <a:gd name="T12" fmla="*/ 27 w 59"/>
              <a:gd name="T13" fmla="*/ 46 h 58"/>
              <a:gd name="T14" fmla="*/ 27 w 59"/>
              <a:gd name="T15" fmla="*/ 41 h 58"/>
              <a:gd name="T16" fmla="*/ 27 w 59"/>
              <a:gd name="T17" fmla="*/ 46 h 58"/>
              <a:gd name="T18" fmla="*/ 27 w 59"/>
              <a:gd name="T19" fmla="*/ 13 h 58"/>
              <a:gd name="T20" fmla="*/ 17 w 59"/>
              <a:gd name="T21" fmla="*/ 13 h 58"/>
              <a:gd name="T22" fmla="*/ 8 w 59"/>
              <a:gd name="T23" fmla="*/ 14 h 58"/>
              <a:gd name="T24" fmla="*/ 17 w 59"/>
              <a:gd name="T25" fmla="*/ 16 h 58"/>
              <a:gd name="T26" fmla="*/ 27 w 59"/>
              <a:gd name="T27" fmla="*/ 16 h 58"/>
              <a:gd name="T28" fmla="*/ 51 w 59"/>
              <a:gd name="T29" fmla="*/ 14 h 58"/>
              <a:gd name="T30" fmla="*/ 22 w 59"/>
              <a:gd name="T31" fmla="*/ 17 h 58"/>
              <a:gd name="T32" fmla="*/ 22 w 59"/>
              <a:gd name="T33" fmla="*/ 12 h 58"/>
              <a:gd name="T34" fmla="*/ 22 w 59"/>
              <a:gd name="T35" fmla="*/ 17 h 58"/>
              <a:gd name="T36" fmla="*/ 45 w 59"/>
              <a:gd name="T37" fmla="*/ 28 h 58"/>
              <a:gd name="T38" fmla="*/ 35 w 59"/>
              <a:gd name="T39" fmla="*/ 28 h 58"/>
              <a:gd name="T40" fmla="*/ 8 w 59"/>
              <a:gd name="T41" fmla="*/ 29 h 58"/>
              <a:gd name="T42" fmla="*/ 35 w 59"/>
              <a:gd name="T43" fmla="*/ 30 h 58"/>
              <a:gd name="T44" fmla="*/ 45 w 59"/>
              <a:gd name="T45" fmla="*/ 30 h 58"/>
              <a:gd name="T46" fmla="*/ 51 w 59"/>
              <a:gd name="T47" fmla="*/ 29 h 58"/>
              <a:gd name="T48" fmla="*/ 40 w 59"/>
              <a:gd name="T49" fmla="*/ 32 h 58"/>
              <a:gd name="T50" fmla="*/ 40 w 59"/>
              <a:gd name="T51" fmla="*/ 26 h 58"/>
              <a:gd name="T52" fmla="*/ 40 w 59"/>
              <a:gd name="T53" fmla="*/ 32 h 58"/>
              <a:gd name="T54" fmla="*/ 6 w 59"/>
              <a:gd name="T55" fmla="*/ 0 h 58"/>
              <a:gd name="T56" fmla="*/ 0 w 59"/>
              <a:gd name="T57" fmla="*/ 53 h 58"/>
              <a:gd name="T58" fmla="*/ 54 w 59"/>
              <a:gd name="T59" fmla="*/ 58 h 58"/>
              <a:gd name="T60" fmla="*/ 59 w 59"/>
              <a:gd name="T61" fmla="*/ 5 h 58"/>
              <a:gd name="T62" fmla="*/ 56 w 59"/>
              <a:gd name="T63" fmla="*/ 53 h 58"/>
              <a:gd name="T64" fmla="*/ 6 w 59"/>
              <a:gd name="T65" fmla="*/ 56 h 58"/>
              <a:gd name="T66" fmla="*/ 3 w 59"/>
              <a:gd name="T67" fmla="*/ 5 h 58"/>
              <a:gd name="T68" fmla="*/ 54 w 59"/>
              <a:gd name="T69" fmla="*/ 2 h 58"/>
              <a:gd name="T70" fmla="*/ 56 w 59"/>
              <a:gd name="T71" fmla="*/ 5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1083091" y="4952370"/>
            <a:ext cx="1621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888121" y="5293355"/>
            <a:ext cx="207076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30048" y="1645020"/>
            <a:ext cx="2834254" cy="2306198"/>
          </a:xfrm>
          <a:prstGeom prst="rect">
            <a:avLst/>
          </a:prstGeom>
          <a:solidFill>
            <a:srgbClr val="E76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30048" y="4078166"/>
            <a:ext cx="2834254" cy="2306198"/>
          </a:xfrm>
          <a:prstGeom prst="rect">
            <a:avLst/>
          </a:prstGeom>
          <a:solidFill>
            <a:srgbClr val="65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>
            <a:off x="9548609" y="2584197"/>
            <a:ext cx="1621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9353639" y="2925182"/>
            <a:ext cx="207076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1"/>
          <p:cNvSpPr txBox="1">
            <a:spLocks noChangeArrowheads="1"/>
          </p:cNvSpPr>
          <p:nvPr/>
        </p:nvSpPr>
        <p:spPr bwMode="auto">
          <a:xfrm>
            <a:off x="9548609" y="4945432"/>
            <a:ext cx="16214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9353639" y="5286417"/>
            <a:ext cx="2070764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单击此处可编辑内容，根据您的需要自由拉伸文本框大小，建议使用微软雅黑。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AutoShape 59"/>
          <p:cNvSpPr/>
          <p:nvPr/>
        </p:nvSpPr>
        <p:spPr bwMode="auto">
          <a:xfrm>
            <a:off x="10108215" y="1904411"/>
            <a:ext cx="477919" cy="47581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8" name="round-test-tube_65558"/>
          <p:cNvSpPr>
            <a:spLocks noChangeAspect="1"/>
          </p:cNvSpPr>
          <p:nvPr/>
        </p:nvSpPr>
        <p:spPr bwMode="auto">
          <a:xfrm>
            <a:off x="10108215" y="4253426"/>
            <a:ext cx="439350" cy="5479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85208" h="605169">
                <a:moveTo>
                  <a:pt x="220235" y="439905"/>
                </a:moveTo>
                <a:cubicBezTo>
                  <a:pt x="238474" y="439905"/>
                  <a:pt x="253260" y="454659"/>
                  <a:pt x="253260" y="472859"/>
                </a:cubicBezTo>
                <a:cubicBezTo>
                  <a:pt x="253260" y="491059"/>
                  <a:pt x="238474" y="505813"/>
                  <a:pt x="220235" y="505813"/>
                </a:cubicBezTo>
                <a:cubicBezTo>
                  <a:pt x="201996" y="505813"/>
                  <a:pt x="187210" y="491059"/>
                  <a:pt x="187210" y="472859"/>
                </a:cubicBezTo>
                <a:cubicBezTo>
                  <a:pt x="187210" y="454659"/>
                  <a:pt x="201996" y="439905"/>
                  <a:pt x="220235" y="439905"/>
                </a:cubicBezTo>
                <a:close/>
                <a:moveTo>
                  <a:pt x="128077" y="340902"/>
                </a:moveTo>
                <a:cubicBezTo>
                  <a:pt x="155943" y="340902"/>
                  <a:pt x="178532" y="363444"/>
                  <a:pt x="178532" y="391251"/>
                </a:cubicBezTo>
                <a:cubicBezTo>
                  <a:pt x="178532" y="419058"/>
                  <a:pt x="155943" y="441600"/>
                  <a:pt x="128077" y="441600"/>
                </a:cubicBezTo>
                <a:cubicBezTo>
                  <a:pt x="100211" y="441600"/>
                  <a:pt x="77622" y="419058"/>
                  <a:pt x="77622" y="391251"/>
                </a:cubicBezTo>
                <a:cubicBezTo>
                  <a:pt x="77622" y="363444"/>
                  <a:pt x="100211" y="340902"/>
                  <a:pt x="128077" y="340902"/>
                </a:cubicBezTo>
                <a:close/>
                <a:moveTo>
                  <a:pt x="45549" y="290563"/>
                </a:moveTo>
                <a:cubicBezTo>
                  <a:pt x="41428" y="290563"/>
                  <a:pt x="39910" y="295545"/>
                  <a:pt x="39910" y="295545"/>
                </a:cubicBezTo>
                <a:cubicBezTo>
                  <a:pt x="31667" y="318396"/>
                  <a:pt x="28848" y="337781"/>
                  <a:pt x="28848" y="362906"/>
                </a:cubicBezTo>
                <a:cubicBezTo>
                  <a:pt x="28848" y="480518"/>
                  <a:pt x="124718" y="576253"/>
                  <a:pt x="242604" y="576253"/>
                </a:cubicBezTo>
                <a:cubicBezTo>
                  <a:pt x="360490" y="576253"/>
                  <a:pt x="456360" y="480518"/>
                  <a:pt x="456360" y="362906"/>
                </a:cubicBezTo>
                <a:cubicBezTo>
                  <a:pt x="456360" y="339081"/>
                  <a:pt x="452348" y="316013"/>
                  <a:pt x="444865" y="294246"/>
                </a:cubicBezTo>
                <a:cubicBezTo>
                  <a:pt x="444431" y="293054"/>
                  <a:pt x="443021" y="290563"/>
                  <a:pt x="437490" y="290563"/>
                </a:cubicBezTo>
                <a:close/>
                <a:moveTo>
                  <a:pt x="150096" y="28807"/>
                </a:moveTo>
                <a:cubicBezTo>
                  <a:pt x="149336" y="28807"/>
                  <a:pt x="148577" y="29024"/>
                  <a:pt x="148577" y="30432"/>
                </a:cubicBezTo>
                <a:lnTo>
                  <a:pt x="148577" y="52091"/>
                </a:lnTo>
                <a:cubicBezTo>
                  <a:pt x="148577" y="53283"/>
                  <a:pt x="150312" y="53283"/>
                  <a:pt x="150421" y="53283"/>
                </a:cubicBezTo>
                <a:lnTo>
                  <a:pt x="189680" y="53283"/>
                </a:lnTo>
                <a:cubicBezTo>
                  <a:pt x="191741" y="53283"/>
                  <a:pt x="192825" y="54582"/>
                  <a:pt x="192825" y="55773"/>
                </a:cubicBezTo>
                <a:lnTo>
                  <a:pt x="192825" y="152592"/>
                </a:lnTo>
                <a:cubicBezTo>
                  <a:pt x="192825" y="155083"/>
                  <a:pt x="190982" y="155516"/>
                  <a:pt x="190982" y="155516"/>
                </a:cubicBezTo>
                <a:lnTo>
                  <a:pt x="182414" y="158115"/>
                </a:lnTo>
                <a:cubicBezTo>
                  <a:pt x="130032" y="173385"/>
                  <a:pt x="86760" y="208149"/>
                  <a:pt x="59756" y="252876"/>
                </a:cubicBezTo>
                <a:cubicBezTo>
                  <a:pt x="58563" y="254825"/>
                  <a:pt x="56720" y="258832"/>
                  <a:pt x="64203" y="258832"/>
                </a:cubicBezTo>
                <a:lnTo>
                  <a:pt x="422524" y="258832"/>
                </a:lnTo>
                <a:cubicBezTo>
                  <a:pt x="427838" y="258832"/>
                  <a:pt x="427187" y="255691"/>
                  <a:pt x="426211" y="254175"/>
                </a:cubicBezTo>
                <a:cubicBezTo>
                  <a:pt x="399207" y="208798"/>
                  <a:pt x="355718" y="173602"/>
                  <a:pt x="302794" y="158115"/>
                </a:cubicBezTo>
                <a:lnTo>
                  <a:pt x="294444" y="155624"/>
                </a:lnTo>
                <a:cubicBezTo>
                  <a:pt x="294444" y="155624"/>
                  <a:pt x="292383" y="155191"/>
                  <a:pt x="292383" y="151725"/>
                </a:cubicBezTo>
                <a:cubicBezTo>
                  <a:pt x="292600" y="137430"/>
                  <a:pt x="292383" y="79274"/>
                  <a:pt x="292383" y="57615"/>
                </a:cubicBezTo>
                <a:cubicBezTo>
                  <a:pt x="292383" y="55015"/>
                  <a:pt x="292708" y="53283"/>
                  <a:pt x="295745" y="53283"/>
                </a:cubicBezTo>
                <a:lnTo>
                  <a:pt x="335980" y="53283"/>
                </a:lnTo>
                <a:cubicBezTo>
                  <a:pt x="336522" y="53283"/>
                  <a:pt x="336631" y="52849"/>
                  <a:pt x="336631" y="52741"/>
                </a:cubicBezTo>
                <a:lnTo>
                  <a:pt x="336631" y="29999"/>
                </a:lnTo>
                <a:cubicBezTo>
                  <a:pt x="336631" y="29349"/>
                  <a:pt x="336522" y="28916"/>
                  <a:pt x="335872" y="28916"/>
                </a:cubicBezTo>
                <a:cubicBezTo>
                  <a:pt x="335872" y="28916"/>
                  <a:pt x="196621" y="28807"/>
                  <a:pt x="150096" y="28807"/>
                </a:cubicBezTo>
                <a:close/>
                <a:moveTo>
                  <a:pt x="148794" y="0"/>
                </a:moveTo>
                <a:lnTo>
                  <a:pt x="336305" y="0"/>
                </a:lnTo>
                <a:cubicBezTo>
                  <a:pt x="352465" y="0"/>
                  <a:pt x="365479" y="13104"/>
                  <a:pt x="365479" y="29132"/>
                </a:cubicBezTo>
                <a:lnTo>
                  <a:pt x="365479" y="52958"/>
                </a:lnTo>
                <a:cubicBezTo>
                  <a:pt x="365479" y="69094"/>
                  <a:pt x="352465" y="82090"/>
                  <a:pt x="336305" y="82090"/>
                </a:cubicBezTo>
                <a:lnTo>
                  <a:pt x="321339" y="82090"/>
                </a:lnTo>
                <a:lnTo>
                  <a:pt x="321339" y="131257"/>
                </a:lnTo>
                <a:cubicBezTo>
                  <a:pt x="321339" y="133640"/>
                  <a:pt x="322749" y="134181"/>
                  <a:pt x="322749" y="134181"/>
                </a:cubicBezTo>
                <a:cubicBezTo>
                  <a:pt x="367865" y="149668"/>
                  <a:pt x="406798" y="178258"/>
                  <a:pt x="435863" y="216379"/>
                </a:cubicBezTo>
                <a:cubicBezTo>
                  <a:pt x="468181" y="258724"/>
                  <a:pt x="485208" y="309407"/>
                  <a:pt x="485208" y="362906"/>
                </a:cubicBezTo>
                <a:cubicBezTo>
                  <a:pt x="485208" y="496438"/>
                  <a:pt x="376432" y="605169"/>
                  <a:pt x="242604" y="605169"/>
                </a:cubicBezTo>
                <a:cubicBezTo>
                  <a:pt x="108776" y="605169"/>
                  <a:pt x="0" y="496438"/>
                  <a:pt x="0" y="362906"/>
                </a:cubicBezTo>
                <a:cubicBezTo>
                  <a:pt x="0" y="309407"/>
                  <a:pt x="17027" y="258724"/>
                  <a:pt x="49345" y="216379"/>
                </a:cubicBezTo>
                <a:cubicBezTo>
                  <a:pt x="78410" y="178258"/>
                  <a:pt x="116584" y="149884"/>
                  <a:pt x="161700" y="134398"/>
                </a:cubicBezTo>
                <a:cubicBezTo>
                  <a:pt x="161700" y="134398"/>
                  <a:pt x="163869" y="133748"/>
                  <a:pt x="163869" y="132232"/>
                </a:cubicBezTo>
                <a:lnTo>
                  <a:pt x="163869" y="82090"/>
                </a:lnTo>
                <a:lnTo>
                  <a:pt x="148794" y="82090"/>
                </a:lnTo>
                <a:cubicBezTo>
                  <a:pt x="132743" y="82090"/>
                  <a:pt x="119729" y="69094"/>
                  <a:pt x="119729" y="52958"/>
                </a:cubicBezTo>
                <a:lnTo>
                  <a:pt x="119729" y="29132"/>
                </a:lnTo>
                <a:cubicBezTo>
                  <a:pt x="119729" y="13104"/>
                  <a:pt x="132743" y="0"/>
                  <a:pt x="1487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66052" y="740811"/>
            <a:ext cx="227904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09664" y="1246408"/>
            <a:ext cx="2607694" cy="2954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10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11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12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ags/tag13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15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ags/tag16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17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18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ags/tag19.xml><?xml version="1.0" encoding="utf-8"?>
<p:tagLst xmlns:p="http://schemas.openxmlformats.org/presentationml/2006/main">
  <p:tag name="MH" val="20170712092857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20.xml><?xml version="1.0" encoding="utf-8"?>
<p:tagLst xmlns:p="http://schemas.openxmlformats.org/presentationml/2006/main">
  <p:tag name="MH" val="20170712092857"/>
  <p:tag name="MH_LIBRARY" val="GRAPHIC"/>
  <p:tag name="MH_TYPE" val="SubTitle"/>
  <p:tag name="MH_ORDER" val="3"/>
</p:tagLst>
</file>

<file path=ppt/tags/tag21.xml><?xml version="1.0" encoding="utf-8"?>
<p:tagLst xmlns:p="http://schemas.openxmlformats.org/presentationml/2006/main">
  <p:tag name="MH" val="20170712092857"/>
  <p:tag name="MH_LIBRARY" val="GRAPHIC"/>
  <p:tag name="MH_TYPE" val="SubTitle"/>
  <p:tag name="MH_ORDER" val="2"/>
</p:tagLst>
</file>

<file path=ppt/tags/tag22.xml><?xml version="1.0" encoding="utf-8"?>
<p:tagLst xmlns:p="http://schemas.openxmlformats.org/presentationml/2006/main">
  <p:tag name="MH" val="20170712092857"/>
  <p:tag name="MH_LIBRARY" val="GRAPHIC"/>
  <p:tag name="MH_TYPE" val="SubTitle"/>
  <p:tag name="MH_ORDER" val="4"/>
</p:tagLst>
</file>

<file path=ppt/tags/tag23.xml><?xml version="1.0" encoding="utf-8"?>
<p:tagLst xmlns:p="http://schemas.openxmlformats.org/presentationml/2006/main">
  <p:tag name="MH_TYPE" val="#NeiR#"/>
  <p:tag name="MH_NUMBER" val="4"/>
  <p:tag name="MH_CATEGORY" val="#TuWHP#"/>
  <p:tag name="MH_LAYOUT" val="SubTitleDesc"/>
  <p:tag name="MH" val="20170712092857"/>
  <p:tag name="MH_LIBRARY" val="GRAPHIC"/>
</p:tagLst>
</file>

<file path=ppt/tags/tag24.xml><?xml version="1.0" encoding="utf-8"?>
<p:tagLst xmlns:p="http://schemas.openxmlformats.org/presentationml/2006/main">
  <p:tag name="ISLIDE.DIAGRAM" val="a511c76c-1a3f-4939-92e4-096473c80b7c"/>
</p:tagLst>
</file>

<file path=ppt/tags/tag3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ags/tag4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5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6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ags/tag7.xml><?xml version="1.0" encoding="utf-8"?>
<p:tagLst xmlns:p="http://schemas.openxmlformats.org/presentationml/2006/main">
  <p:tag name="MH" val="20151107103918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51107103918"/>
  <p:tag name="MH_LIBRARY" val="GRAPHIC"/>
  <p:tag name="MH_TYPE" val="Text"/>
  <p:tag name="MH_ORDER" val="4"/>
</p:tagLst>
</file>

<file path=ppt/tags/tag9.xml><?xml version="1.0" encoding="utf-8"?>
<p:tagLst xmlns:p="http://schemas.openxmlformats.org/presentationml/2006/main">
  <p:tag name="MH" val="20151107103918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3514</Words>
  <Application>WPS 演示</Application>
  <PresentationFormat>宽屏</PresentationFormat>
  <Paragraphs>388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Arial</vt:lpstr>
      <vt:lpstr>宋体</vt:lpstr>
      <vt:lpstr>Wingdings</vt:lpstr>
      <vt:lpstr>汉仪菱心体简</vt:lpstr>
      <vt:lpstr>微软雅黑</vt:lpstr>
      <vt:lpstr>Century Gothic</vt:lpstr>
      <vt:lpstr>Open Sans Extrabold</vt:lpstr>
      <vt:lpstr>Gill Sans</vt:lpstr>
      <vt:lpstr>Helvetica</vt:lpstr>
      <vt:lpstr>Calibri</vt:lpstr>
      <vt:lpstr>Arial Narrow</vt:lpstr>
      <vt:lpstr>等线</vt:lpstr>
      <vt:lpstr>Arial Unicode MS</vt:lpstr>
      <vt:lpstr>等线 Light</vt:lpstr>
      <vt:lpstr>Calibri</vt:lpstr>
      <vt:lpstr>Open Sans Semibold</vt:lpstr>
      <vt:lpstr>Yu Gothic UI Semibold</vt:lpstr>
      <vt:lpstr>EngraversGothic BT</vt:lpstr>
      <vt:lpstr>Lato Regular</vt:lpstr>
      <vt:lpstr>Lato</vt:lpstr>
      <vt:lpstr>方正兰亭粗黑简体</vt:lpstr>
      <vt:lpstr>Kozuka Gothic Pro H</vt:lpstr>
      <vt:lpstr>Gill Sans MT</vt:lpstr>
      <vt:lpstr>The Avengers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沙皮</cp:lastModifiedBy>
  <cp:revision>64</cp:revision>
  <dcterms:created xsi:type="dcterms:W3CDTF">2019-06-09T09:57:00Z</dcterms:created>
  <dcterms:modified xsi:type="dcterms:W3CDTF">2019-11-22T07:51:40Z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